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72" r:id="rId2"/>
  </p:sldIdLst>
  <p:sldSz cx="12192000" cy="6858000"/>
  <p:notesSz cx="6858000" cy="9144000"/>
  <p:embeddedFontLst>
    <p:embeddedFont>
      <p:font typeface="Arial Black" panose="020B0A04020102020204" pitchFamily="34" charset="0"/>
      <p:regular r:id="rId4"/>
      <p:bold r:id="rId5"/>
    </p:embeddedFont>
    <p:embeddedFont>
      <p:font typeface="Calibri" panose="020F0502020204030204" pitchFamily="34" charset="0"/>
      <p:regular r:id="rId6"/>
      <p:bold r:id="rId7"/>
      <p:italic r:id="rId8"/>
      <p:boldItalic r:id="rId9"/>
    </p:embeddedFont>
    <p:embeddedFont>
      <p:font typeface="Roboto" panose="02000000000000000000" pitchFamily="2"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gEqd/0Ai6l9+5NaHAlI/2uBDr4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0B2C612-B130-45B0-8588-1A259B6A3F1B}">
  <a:tblStyle styleId="{B0B2C612-B130-45B0-8588-1A259B6A3F1B}"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AF2F4"/>
          </a:solidFill>
        </a:fill>
      </a:tcStyle>
    </a:wholeTbl>
    <a:band1H>
      <a:tcTxStyle/>
      <a:tcStyle>
        <a:tcBdr/>
        <a:fill>
          <a:solidFill>
            <a:srgbClr val="D2E3E7"/>
          </a:solidFill>
        </a:fill>
      </a:tcStyle>
    </a:band1H>
    <a:band2H>
      <a:tcTxStyle/>
      <a:tcStyle>
        <a:tcBdr/>
      </a:tcStyle>
    </a:band2H>
    <a:band1V>
      <a:tcTxStyle/>
      <a:tcStyle>
        <a:tcBdr/>
        <a:fill>
          <a:solidFill>
            <a:srgbClr val="D2E3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5275FCFF-B402-4ED5-93A8-DE4692CA8C3C}" styleName="Table_1">
    <a:wholeTbl>
      <a:tcTxStyle b="off" i="off">
        <a:font>
          <a:latin typeface="Calibri"/>
          <a:ea typeface="Calibri"/>
          <a:cs typeface="Calibri"/>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FFFFFF">
              <a:alpha val="0"/>
            </a:srgbClr>
          </a:solidFill>
        </a:fill>
      </a:tcStyle>
    </a:wholeTbl>
    <a:band1H>
      <a:tcTxStyle/>
      <a:tcStyle>
        <a:tcBdr/>
        <a:fill>
          <a:solidFill>
            <a:schemeClr val="accent1">
              <a:alpha val="20000"/>
            </a:schemeClr>
          </a:solidFill>
        </a:fill>
      </a:tcStyle>
    </a:band1H>
    <a:band2H>
      <a:tcTxStyle/>
      <a:tcStyle>
        <a:tcBdr/>
      </a:tcStyle>
    </a:band2H>
    <a:band1V>
      <a:tcTxStyle/>
      <a:tcStyle>
        <a:tcBdr/>
        <a:fill>
          <a:solidFill>
            <a:schemeClr val="accent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25400" cap="flat" cmpd="sng">
              <a:solidFill>
                <a:schemeClr val="accent1"/>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 styleId="{BBF32E4F-7F64-4F0B-8AE7-2A3CAB9723D6}" styleName="Table_2">
    <a:wholeTbl>
      <a:tcTxStyle b="off" i="off">
        <a:font>
          <a:latin typeface="Calibri"/>
          <a:ea typeface="Calibri"/>
          <a:cs typeface="Calibri"/>
        </a:font>
        <a:schemeClr val="dk1"/>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tcBdr>
      </a:tcStyle>
    </a:band1H>
    <a:band2H>
      <a:tcTxStyle/>
      <a:tcStyle>
        <a:tcBdr/>
      </a:tcStyle>
    </a:band2H>
    <a:band1V>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cBdr>
      </a:tcStyle>
    </a:band1V>
    <a:band2V>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tcStyle>
    </a:lastRow>
    <a:seCell>
      <a:tcTxStyle/>
      <a:tcStyle>
        <a:tcBdr/>
      </a:tcStyle>
    </a:seCell>
    <a:swCell>
      <a:tcTxStyle/>
      <a:tcStyle>
        <a:tcBdr/>
      </a:tcStyle>
    </a:swCell>
    <a:firstRow>
      <a:tcTxStyle b="on" i="off">
        <a:font>
          <a:latin typeface="Calibri"/>
          <a:ea typeface="Calibri"/>
          <a:cs typeface="Calibri"/>
        </a:font>
        <a:schemeClr val="lt1"/>
      </a:tcTxStyle>
      <a:tcStyle>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4660"/>
  </p:normalViewPr>
  <p:slideViewPr>
    <p:cSldViewPr snapToGrid="0">
      <p:cViewPr varScale="1">
        <p:scale>
          <a:sx n="103" d="100"/>
          <a:sy n="103" d="100"/>
        </p:scale>
        <p:origin x="10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3" Type="http://schemas.openxmlformats.org/officeDocument/2006/relationships/notesMaster" Target="notesMasters/notesMaster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font" Target="fonts/font4.fntdata"/><Relationship Id="rId12" Type="http://schemas.openxmlformats.org/officeDocument/2006/relationships/font" Target="fonts/font9.fntdata"/><Relationship Id="rId46"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49"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4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3" name="Google Shape;51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1 Couverture + image 1">
  <p:cSld name="1.1 Couverture + image 1">
    <p:spTree>
      <p:nvGrpSpPr>
        <p:cNvPr id="1" name="Shape 15"/>
        <p:cNvGrpSpPr/>
        <p:nvPr/>
      </p:nvGrpSpPr>
      <p:grpSpPr>
        <a:xfrm>
          <a:off x="0" y="0"/>
          <a:ext cx="0" cy="0"/>
          <a:chOff x="0" y="0"/>
          <a:chExt cx="0" cy="0"/>
        </a:xfrm>
      </p:grpSpPr>
      <p:sp>
        <p:nvSpPr>
          <p:cNvPr id="16" name="Google Shape;16;p37"/>
          <p:cNvSpPr/>
          <p:nvPr/>
        </p:nvSpPr>
        <p:spPr>
          <a:xfrm>
            <a:off x="894841" y="5823799"/>
            <a:ext cx="6240951" cy="523075"/>
          </a:xfrm>
          <a:prstGeom prst="rect">
            <a:avLst/>
          </a:prstGeom>
          <a:gradFill>
            <a:gsLst>
              <a:gs pos="0">
                <a:srgbClr val="2283C6"/>
              </a:gs>
              <a:gs pos="100000">
                <a:srgbClr val="3FBDDD"/>
              </a:gs>
            </a:gsLst>
            <a:lin ang="27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 name="Google Shape;17;p37"/>
          <p:cNvSpPr>
            <a:spLocks noGrp="1"/>
          </p:cNvSpPr>
          <p:nvPr>
            <p:ph type="pic" idx="2"/>
          </p:nvPr>
        </p:nvSpPr>
        <p:spPr>
          <a:xfrm>
            <a:off x="7135792" y="266218"/>
            <a:ext cx="5056209" cy="6858000"/>
          </a:xfrm>
          <a:prstGeom prst="rect">
            <a:avLst/>
          </a:prstGeom>
          <a:noFill/>
          <a:ln>
            <a:noFill/>
          </a:ln>
        </p:spPr>
      </p:sp>
      <p:sp>
        <p:nvSpPr>
          <p:cNvPr id="18" name="Google Shape;18;p37"/>
          <p:cNvSpPr txBox="1">
            <a:spLocks noGrp="1"/>
          </p:cNvSpPr>
          <p:nvPr>
            <p:ph type="ctrTitle"/>
          </p:nvPr>
        </p:nvSpPr>
        <p:spPr>
          <a:xfrm>
            <a:off x="801934" y="1907093"/>
            <a:ext cx="5756008" cy="1256689"/>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rgbClr val="58BCBF"/>
              </a:buClr>
              <a:buSzPts val="3000"/>
              <a:buFont typeface="Arial Black"/>
              <a:buNone/>
              <a:defRPr sz="3000" b="1" cap="none">
                <a:solidFill>
                  <a:srgbClr val="58BCBF"/>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7"/>
          <p:cNvSpPr txBox="1">
            <a:spLocks noGrp="1"/>
          </p:cNvSpPr>
          <p:nvPr>
            <p:ph type="subTitle" idx="1"/>
          </p:nvPr>
        </p:nvSpPr>
        <p:spPr>
          <a:xfrm>
            <a:off x="801934" y="3262028"/>
            <a:ext cx="5756008" cy="930843"/>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rgbClr val="7F7F7F"/>
              </a:buClr>
              <a:buSzPts val="2400"/>
              <a:buNone/>
              <a:defRPr sz="2400" b="1">
                <a:solidFill>
                  <a:srgbClr val="7F7F7F"/>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37"/>
          <p:cNvSpPr txBox="1">
            <a:spLocks noGrp="1"/>
          </p:cNvSpPr>
          <p:nvPr>
            <p:ph type="body" idx="3"/>
          </p:nvPr>
        </p:nvSpPr>
        <p:spPr>
          <a:xfrm>
            <a:off x="821184" y="5363703"/>
            <a:ext cx="4977328" cy="26621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accent4"/>
              </a:buClr>
              <a:buSzPts val="1400"/>
              <a:buNone/>
              <a:defRPr sz="1400" i="0">
                <a:solidFill>
                  <a:schemeClr val="accent4"/>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37"/>
          <p:cNvSpPr txBox="1">
            <a:spLocks noGrp="1"/>
          </p:cNvSpPr>
          <p:nvPr>
            <p:ph type="body" idx="4"/>
          </p:nvPr>
        </p:nvSpPr>
        <p:spPr>
          <a:xfrm>
            <a:off x="801934" y="5033459"/>
            <a:ext cx="4977328" cy="31393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58BCBF"/>
              </a:buClr>
              <a:buSzPts val="1600"/>
              <a:buNone/>
              <a:defRPr sz="1600" b="1" i="0">
                <a:solidFill>
                  <a:srgbClr val="58BCBF"/>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37"/>
          <p:cNvSpPr txBox="1">
            <a:spLocks noGrp="1"/>
          </p:cNvSpPr>
          <p:nvPr>
            <p:ph type="body" idx="5"/>
          </p:nvPr>
        </p:nvSpPr>
        <p:spPr>
          <a:xfrm>
            <a:off x="2066409" y="5906982"/>
            <a:ext cx="3583346" cy="3628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200"/>
              <a:buNone/>
              <a:defRPr sz="1200" b="1" i="0">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7"/>
          <p:cNvSpPr txBox="1"/>
          <p:nvPr/>
        </p:nvSpPr>
        <p:spPr>
          <a:xfrm>
            <a:off x="1956153" y="5924969"/>
            <a:ext cx="23715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400" b="0" i="0" u="none" strike="noStrike" cap="none">
                <a:solidFill>
                  <a:schemeClr val="lt1"/>
                </a:solidFill>
                <a:latin typeface="Arial"/>
                <a:ea typeface="Arial"/>
                <a:cs typeface="Arial"/>
                <a:sym typeface="Arial"/>
              </a:rPr>
              <a:t>|</a:t>
            </a:r>
            <a:endParaRPr/>
          </a:p>
        </p:txBody>
      </p:sp>
      <p:sp>
        <p:nvSpPr>
          <p:cNvPr id="24" name="Google Shape;24;p37"/>
          <p:cNvSpPr txBox="1">
            <a:spLocks noGrp="1"/>
          </p:cNvSpPr>
          <p:nvPr>
            <p:ph type="dt" idx="10"/>
          </p:nvPr>
        </p:nvSpPr>
        <p:spPr>
          <a:xfrm>
            <a:off x="894842" y="5906982"/>
            <a:ext cx="1171568"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1200" b="1">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pic>
        <p:nvPicPr>
          <p:cNvPr id="25" name="Google Shape;25;p37" descr="Une image contenant texte, Graphique, graphisme, logo&#10;&#10;Description générée automatiquement"/>
          <p:cNvPicPr preferRelativeResize="0"/>
          <p:nvPr/>
        </p:nvPicPr>
        <p:blipFill rotWithShape="1">
          <a:blip r:embed="rId2">
            <a:alphaModFix/>
          </a:blip>
          <a:srcRect/>
          <a:stretch/>
        </p:blipFill>
        <p:spPr>
          <a:xfrm>
            <a:off x="198895" y="129232"/>
            <a:ext cx="2382601" cy="138137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3 Couverture sans image">
  <p:cSld name="1.3 Couverture sans image">
    <p:spTree>
      <p:nvGrpSpPr>
        <p:cNvPr id="1" name="Shape 38"/>
        <p:cNvGrpSpPr/>
        <p:nvPr/>
      </p:nvGrpSpPr>
      <p:grpSpPr>
        <a:xfrm>
          <a:off x="0" y="0"/>
          <a:ext cx="0" cy="0"/>
          <a:chOff x="0" y="0"/>
          <a:chExt cx="0" cy="0"/>
        </a:xfrm>
      </p:grpSpPr>
      <p:sp>
        <p:nvSpPr>
          <p:cNvPr id="39" name="Google Shape;39;p39"/>
          <p:cNvSpPr/>
          <p:nvPr/>
        </p:nvSpPr>
        <p:spPr>
          <a:xfrm>
            <a:off x="0" y="3860800"/>
            <a:ext cx="12192000" cy="2997199"/>
          </a:xfrm>
          <a:prstGeom prst="rect">
            <a:avLst/>
          </a:prstGeom>
          <a:gradFill>
            <a:gsLst>
              <a:gs pos="0">
                <a:srgbClr val="2283C6"/>
              </a:gs>
              <a:gs pos="100000">
                <a:srgbClr val="3FBDDD"/>
              </a:gs>
            </a:gsLst>
            <a:lin ang="27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 name="Google Shape;40;p39"/>
          <p:cNvSpPr txBox="1">
            <a:spLocks noGrp="1"/>
          </p:cNvSpPr>
          <p:nvPr>
            <p:ph type="ctrTitle"/>
          </p:nvPr>
        </p:nvSpPr>
        <p:spPr>
          <a:xfrm>
            <a:off x="1151319" y="1804628"/>
            <a:ext cx="9889362" cy="825166"/>
          </a:xfrm>
          <a:prstGeom prst="rect">
            <a:avLst/>
          </a:prstGeom>
          <a:noFill/>
          <a:ln>
            <a:noFill/>
          </a:ln>
        </p:spPr>
        <p:txBody>
          <a:bodyPr spcFirstLastPara="1" wrap="square" lIns="91425" tIns="45700" rIns="91425" bIns="45700" anchor="b" anchorCtr="0">
            <a:normAutofit/>
          </a:bodyPr>
          <a:lstStyle>
            <a:lvl1pPr lvl="0" algn="ctr">
              <a:lnSpc>
                <a:spcPct val="100000"/>
              </a:lnSpc>
              <a:spcBef>
                <a:spcPts val="0"/>
              </a:spcBef>
              <a:spcAft>
                <a:spcPts val="0"/>
              </a:spcAft>
              <a:buClr>
                <a:srgbClr val="58BCBF"/>
              </a:buClr>
              <a:buSzPts val="3000"/>
              <a:buFont typeface="Arial Black"/>
              <a:buNone/>
              <a:defRPr sz="3000" b="1" cap="none">
                <a:solidFill>
                  <a:srgbClr val="58BCBF"/>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39"/>
          <p:cNvSpPr txBox="1">
            <a:spLocks noGrp="1"/>
          </p:cNvSpPr>
          <p:nvPr>
            <p:ph type="subTitle" idx="1"/>
          </p:nvPr>
        </p:nvSpPr>
        <p:spPr>
          <a:xfrm>
            <a:off x="1151319" y="2728041"/>
            <a:ext cx="9889362" cy="700959"/>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0"/>
              </a:spcBef>
              <a:spcAft>
                <a:spcPts val="0"/>
              </a:spcAft>
              <a:buClr>
                <a:schemeClr val="accent4"/>
              </a:buClr>
              <a:buSzPts val="2400"/>
              <a:buNone/>
              <a:defRPr sz="2400" b="1">
                <a:solidFill>
                  <a:schemeClr val="accent4"/>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2" name="Google Shape;42;p39"/>
          <p:cNvSpPr txBox="1">
            <a:spLocks noGrp="1"/>
          </p:cNvSpPr>
          <p:nvPr>
            <p:ph type="body" idx="2"/>
          </p:nvPr>
        </p:nvSpPr>
        <p:spPr>
          <a:xfrm>
            <a:off x="3659188" y="5338216"/>
            <a:ext cx="4873624" cy="266218"/>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chemeClr val="lt1"/>
              </a:buClr>
              <a:buSzPts val="1200"/>
              <a:buNone/>
              <a:defRPr sz="1200" i="1">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39"/>
          <p:cNvSpPr txBox="1">
            <a:spLocks noGrp="1"/>
          </p:cNvSpPr>
          <p:nvPr>
            <p:ph type="body" idx="3"/>
          </p:nvPr>
        </p:nvSpPr>
        <p:spPr>
          <a:xfrm>
            <a:off x="3659188" y="5024281"/>
            <a:ext cx="4873624" cy="313935"/>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lt1"/>
              </a:buClr>
              <a:buSzPts val="1600"/>
              <a:buNone/>
              <a:defRPr sz="1600" b="1" i="0">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39"/>
          <p:cNvSpPr txBox="1">
            <a:spLocks noGrp="1"/>
          </p:cNvSpPr>
          <p:nvPr>
            <p:ph type="body" idx="4"/>
          </p:nvPr>
        </p:nvSpPr>
        <p:spPr>
          <a:xfrm>
            <a:off x="6095999" y="5604434"/>
            <a:ext cx="1178239" cy="3628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200"/>
              <a:buNone/>
              <a:defRPr sz="1200" b="1" i="0">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39"/>
          <p:cNvSpPr txBox="1"/>
          <p:nvPr/>
        </p:nvSpPr>
        <p:spPr>
          <a:xfrm>
            <a:off x="5977421" y="5612437"/>
            <a:ext cx="23715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400">
                <a:solidFill>
                  <a:schemeClr val="lt1"/>
                </a:solidFill>
                <a:latin typeface="Arial"/>
                <a:ea typeface="Arial"/>
                <a:cs typeface="Arial"/>
                <a:sym typeface="Arial"/>
              </a:rPr>
              <a:t>|</a:t>
            </a:r>
            <a:endParaRPr/>
          </a:p>
        </p:txBody>
      </p:sp>
      <p:sp>
        <p:nvSpPr>
          <p:cNvPr id="46" name="Google Shape;46;p39"/>
          <p:cNvSpPr txBox="1">
            <a:spLocks noGrp="1"/>
          </p:cNvSpPr>
          <p:nvPr>
            <p:ph type="dt" idx="10"/>
          </p:nvPr>
        </p:nvSpPr>
        <p:spPr>
          <a:xfrm>
            <a:off x="4881707" y="5602244"/>
            <a:ext cx="1178238"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1200" b="1">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39"/>
          <p:cNvSpPr/>
          <p:nvPr/>
        </p:nvSpPr>
        <p:spPr>
          <a:xfrm rot="5400000">
            <a:off x="5939030" y="3277757"/>
            <a:ext cx="313936" cy="1169947"/>
          </a:xfrm>
          <a:prstGeom prst="hexagon">
            <a:avLst>
              <a:gd name="adj" fmla="val 25000"/>
              <a:gd name="vf" fmla="val 115470"/>
            </a:avLst>
          </a:prstGeom>
          <a:gradFill>
            <a:gsLst>
              <a:gs pos="0">
                <a:schemeClr val="accent2"/>
              </a:gs>
              <a:gs pos="55000">
                <a:srgbClr val="B8DBE1"/>
              </a:gs>
              <a:gs pos="100000">
                <a:schemeClr val="accent1"/>
              </a:gs>
            </a:gsLst>
            <a:lin ang="13500000" scaled="0"/>
          </a:gra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9"/>
          <p:cNvSpPr txBox="1"/>
          <p:nvPr/>
        </p:nvSpPr>
        <p:spPr>
          <a:xfrm>
            <a:off x="5706011" y="3758078"/>
            <a:ext cx="779965" cy="209291"/>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chemeClr val="lt1"/>
              </a:solidFill>
              <a:latin typeface="Roboto"/>
              <a:ea typeface="Roboto"/>
              <a:cs typeface="Roboto"/>
              <a:sym typeface="Roboto"/>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6.3 Timeline">
  <p:cSld name="6.3 Timeline">
    <p:spTree>
      <p:nvGrpSpPr>
        <p:cNvPr id="1" name="Shape 237"/>
        <p:cNvGrpSpPr/>
        <p:nvPr/>
      </p:nvGrpSpPr>
      <p:grpSpPr>
        <a:xfrm>
          <a:off x="0" y="0"/>
          <a:ext cx="0" cy="0"/>
          <a:chOff x="0" y="0"/>
          <a:chExt cx="0" cy="0"/>
        </a:xfrm>
      </p:grpSpPr>
      <p:sp>
        <p:nvSpPr>
          <p:cNvPr id="238" name="Google Shape;238;p54"/>
          <p:cNvSpPr/>
          <p:nvPr/>
        </p:nvSpPr>
        <p:spPr>
          <a:xfrm>
            <a:off x="0" y="-3346"/>
            <a:ext cx="4417454" cy="6858000"/>
          </a:xfrm>
          <a:prstGeom prst="rect">
            <a:avLst/>
          </a:prstGeom>
          <a:gradFill>
            <a:gsLst>
              <a:gs pos="0">
                <a:srgbClr val="2383C6"/>
              </a:gs>
              <a:gs pos="100000">
                <a:srgbClr val="3FBDDD"/>
              </a:gs>
            </a:gsLst>
            <a:lin ang="27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9" name="Google Shape;239;p54"/>
          <p:cNvSpPr txBox="1"/>
          <p:nvPr/>
        </p:nvSpPr>
        <p:spPr>
          <a:xfrm>
            <a:off x="11436984" y="6493931"/>
            <a:ext cx="627026" cy="360723"/>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fr-FR" sz="1000" b="1">
                <a:solidFill>
                  <a:schemeClr val="dk2"/>
                </a:solidFill>
                <a:latin typeface="Arial"/>
                <a:ea typeface="Arial"/>
                <a:cs typeface="Arial"/>
                <a:sym typeface="Arial"/>
              </a:rPr>
              <a:t>|  </a:t>
            </a:r>
            <a:fld id="{00000000-1234-1234-1234-123412341234}" type="slidenum">
              <a:rPr lang="fr-FR" sz="1000" b="1">
                <a:solidFill>
                  <a:schemeClr val="dk2"/>
                </a:solidFill>
                <a:latin typeface="Arial"/>
                <a:ea typeface="Arial"/>
                <a:cs typeface="Arial"/>
                <a:sym typeface="Arial"/>
              </a:rPr>
              <a:t>‹N°›</a:t>
            </a:fld>
            <a:endParaRPr sz="1000" b="1">
              <a:solidFill>
                <a:schemeClr val="dk2"/>
              </a:solidFill>
              <a:latin typeface="Arial"/>
              <a:ea typeface="Arial"/>
              <a:cs typeface="Arial"/>
              <a:sym typeface="Arial"/>
            </a:endParaRPr>
          </a:p>
        </p:txBody>
      </p:sp>
      <p:sp>
        <p:nvSpPr>
          <p:cNvPr id="240" name="Google Shape;240;p54"/>
          <p:cNvSpPr txBox="1"/>
          <p:nvPr/>
        </p:nvSpPr>
        <p:spPr>
          <a:xfrm>
            <a:off x="186267" y="6546015"/>
            <a:ext cx="2902899"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000" b="1">
                <a:solidFill>
                  <a:schemeClr val="lt1"/>
                </a:solidFill>
                <a:latin typeface="Arial"/>
                <a:ea typeface="Arial"/>
                <a:cs typeface="Arial"/>
                <a:sym typeface="Arial"/>
              </a:rPr>
              <a:t>Société Française de Pharmacie Clinique</a:t>
            </a:r>
            <a:endParaRPr/>
          </a:p>
          <a:p>
            <a:pPr marL="0" marR="0" lvl="0" indent="0" algn="l" rtl="0">
              <a:spcBef>
                <a:spcPts val="0"/>
              </a:spcBef>
              <a:spcAft>
                <a:spcPts val="0"/>
              </a:spcAft>
              <a:buNone/>
            </a:pPr>
            <a:endParaRPr sz="1000" b="1">
              <a:solidFill>
                <a:schemeClr val="lt1"/>
              </a:solidFill>
              <a:latin typeface="Arial"/>
              <a:ea typeface="Arial"/>
              <a:cs typeface="Arial"/>
              <a:sym typeface="Arial"/>
            </a:endParaRPr>
          </a:p>
        </p:txBody>
      </p:sp>
      <p:sp>
        <p:nvSpPr>
          <p:cNvPr id="241" name="Google Shape;241;p54"/>
          <p:cNvSpPr txBox="1">
            <a:spLocks noGrp="1"/>
          </p:cNvSpPr>
          <p:nvPr>
            <p:ph type="title"/>
          </p:nvPr>
        </p:nvSpPr>
        <p:spPr>
          <a:xfrm>
            <a:off x="410989" y="2775266"/>
            <a:ext cx="3777952" cy="75049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2400"/>
              <a:buFont typeface="Arial Black"/>
              <a:buNone/>
              <a:defRPr sz="2400" cap="none">
                <a:solidFill>
                  <a:schemeClr val="lt1"/>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2" name="Google Shape;242;p54"/>
          <p:cNvSpPr txBox="1">
            <a:spLocks noGrp="1"/>
          </p:cNvSpPr>
          <p:nvPr>
            <p:ph type="body" idx="1"/>
          </p:nvPr>
        </p:nvSpPr>
        <p:spPr>
          <a:xfrm>
            <a:off x="410989" y="3587544"/>
            <a:ext cx="3777952" cy="70286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3" name="Google Shape;243;p54"/>
          <p:cNvSpPr txBox="1">
            <a:spLocks noGrp="1"/>
          </p:cNvSpPr>
          <p:nvPr>
            <p:ph type="ftr" idx="11"/>
          </p:nvPr>
        </p:nvSpPr>
        <p:spPr>
          <a:xfrm>
            <a:off x="7537176" y="6489699"/>
            <a:ext cx="4114800" cy="3683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1000" b="1" cap="none">
                <a:solidFill>
                  <a:schemeClr val="l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4" name="Google Shape;244;p54"/>
          <p:cNvSpPr txBox="1">
            <a:spLocks noGrp="1"/>
          </p:cNvSpPr>
          <p:nvPr>
            <p:ph type="body" idx="2"/>
          </p:nvPr>
        </p:nvSpPr>
        <p:spPr>
          <a:xfrm>
            <a:off x="5060260" y="556820"/>
            <a:ext cx="6846497" cy="3159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2"/>
              </a:buClr>
              <a:buSzPts val="1800"/>
              <a:buNone/>
              <a:defRPr sz="1800" b="1" cap="none">
                <a:solidFill>
                  <a:schemeClr val="lt2"/>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5" name="Google Shape;245;p54"/>
          <p:cNvSpPr txBox="1">
            <a:spLocks noGrp="1"/>
          </p:cNvSpPr>
          <p:nvPr>
            <p:ph type="body" idx="3"/>
          </p:nvPr>
        </p:nvSpPr>
        <p:spPr>
          <a:xfrm>
            <a:off x="5060261" y="872734"/>
            <a:ext cx="6846256" cy="90250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2"/>
              </a:buClr>
              <a:buSzPts val="1600"/>
              <a:buFont typeface="Noto Sans Symbols"/>
              <a:buNone/>
              <a:defRPr sz="1600">
                <a:solidFill>
                  <a:schemeClr val="dk2"/>
                </a:solidFill>
                <a:latin typeface="Arial"/>
                <a:ea typeface="Arial"/>
                <a:cs typeface="Arial"/>
                <a:sym typeface="Arial"/>
              </a:defRPr>
            </a:lvl1pPr>
            <a:lvl2pPr marL="914400" lvl="1" indent="-304800" algn="l">
              <a:lnSpc>
                <a:spcPct val="90000"/>
              </a:lnSpc>
              <a:spcBef>
                <a:spcPts val="500"/>
              </a:spcBef>
              <a:spcAft>
                <a:spcPts val="0"/>
              </a:spcAft>
              <a:buClr>
                <a:schemeClr val="lt2"/>
              </a:buClr>
              <a:buSzPts val="1200"/>
              <a:buFont typeface="Arial"/>
              <a:buChar char="▫"/>
              <a:defRPr sz="1200">
                <a:solidFill>
                  <a:schemeClr val="dk2"/>
                </a:solidFill>
                <a:latin typeface="Arial"/>
                <a:ea typeface="Arial"/>
                <a:cs typeface="Arial"/>
                <a:sym typeface="Arial"/>
              </a:defRPr>
            </a:lvl2pPr>
            <a:lvl3pPr marL="1371600" lvl="2" indent="-298450" algn="l">
              <a:lnSpc>
                <a:spcPct val="90000"/>
              </a:lnSpc>
              <a:spcBef>
                <a:spcPts val="500"/>
              </a:spcBef>
              <a:spcAft>
                <a:spcPts val="0"/>
              </a:spcAft>
              <a:buClr>
                <a:schemeClr val="lt2"/>
              </a:buClr>
              <a:buSzPts val="1100"/>
              <a:buFont typeface="Noto Sans Symbols"/>
              <a:buChar char="▪"/>
              <a:defRPr sz="1100">
                <a:solidFill>
                  <a:schemeClr val="dk2"/>
                </a:solidFill>
                <a:latin typeface="Arial"/>
                <a:ea typeface="Arial"/>
                <a:cs typeface="Arial"/>
                <a:sym typeface="Arial"/>
              </a:defRPr>
            </a:lvl3pPr>
            <a:lvl4pPr marL="1828800" lvl="3" indent="-292100" algn="l">
              <a:lnSpc>
                <a:spcPct val="90000"/>
              </a:lnSpc>
              <a:spcBef>
                <a:spcPts val="500"/>
              </a:spcBef>
              <a:spcAft>
                <a:spcPts val="0"/>
              </a:spcAft>
              <a:buClr>
                <a:schemeClr val="lt2"/>
              </a:buClr>
              <a:buSzPts val="1000"/>
              <a:buFont typeface="Arial"/>
              <a:buChar char="▫"/>
              <a:defRPr sz="1000">
                <a:solidFill>
                  <a:schemeClr val="dk2"/>
                </a:solidFill>
                <a:latin typeface="Arial"/>
                <a:ea typeface="Arial"/>
                <a:cs typeface="Arial"/>
                <a:sym typeface="Arial"/>
              </a:defRPr>
            </a:lvl4pPr>
            <a:lvl5pPr marL="2286000" lvl="4"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5pPr>
            <a:lvl6pPr marL="2743200" lvl="5"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marL="3200400" lvl="6"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marL="3657600" lvl="7"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marL="4114800" lvl="8"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a:endParaRPr/>
          </a:p>
        </p:txBody>
      </p:sp>
      <p:cxnSp>
        <p:nvCxnSpPr>
          <p:cNvPr id="246" name="Google Shape;246;p54"/>
          <p:cNvCxnSpPr/>
          <p:nvPr/>
        </p:nvCxnSpPr>
        <p:spPr>
          <a:xfrm>
            <a:off x="4784501" y="714777"/>
            <a:ext cx="0" cy="6143223"/>
          </a:xfrm>
          <a:prstGeom prst="straightConnector1">
            <a:avLst/>
          </a:prstGeom>
          <a:noFill/>
          <a:ln w="19050" cap="flat" cmpd="sng">
            <a:solidFill>
              <a:schemeClr val="lt2"/>
            </a:solidFill>
            <a:prstDash val="solid"/>
            <a:miter lim="800000"/>
            <a:headEnd type="none" w="sm" len="sm"/>
            <a:tailEnd type="none" w="sm" len="sm"/>
          </a:ln>
        </p:spPr>
      </p:cxnSp>
      <p:sp>
        <p:nvSpPr>
          <p:cNvPr id="247" name="Google Shape;247;p54"/>
          <p:cNvSpPr/>
          <p:nvPr/>
        </p:nvSpPr>
        <p:spPr>
          <a:xfrm>
            <a:off x="4714936" y="645212"/>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8" name="Google Shape;248;p54"/>
          <p:cNvSpPr/>
          <p:nvPr/>
        </p:nvSpPr>
        <p:spPr>
          <a:xfrm rot="5400000">
            <a:off x="921508" y="1707412"/>
            <a:ext cx="313936" cy="1169947"/>
          </a:xfrm>
          <a:prstGeom prst="hexagon">
            <a:avLst>
              <a:gd name="adj" fmla="val 25000"/>
              <a:gd name="vf" fmla="val 115470"/>
            </a:avLst>
          </a:prstGeom>
          <a:gradFill>
            <a:gsLst>
              <a:gs pos="0">
                <a:schemeClr val="accent2"/>
              </a:gs>
              <a:gs pos="55000">
                <a:srgbClr val="B8DBE1"/>
              </a:gs>
              <a:gs pos="100000">
                <a:schemeClr val="accent1"/>
              </a:gs>
            </a:gsLst>
            <a:lin ang="13500000" scaled="0"/>
          </a:gra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54"/>
          <p:cNvSpPr txBox="1"/>
          <p:nvPr/>
        </p:nvSpPr>
        <p:spPr>
          <a:xfrm>
            <a:off x="688486" y="2187728"/>
            <a:ext cx="779965" cy="209291"/>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chemeClr val="lt1"/>
              </a:solidFill>
              <a:latin typeface="Roboto"/>
              <a:ea typeface="Roboto"/>
              <a:cs typeface="Roboto"/>
              <a:sym typeface="Roboto"/>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3 Sommaire vide">
  <p:cSld name="2.3 Sommaire vide">
    <p:spTree>
      <p:nvGrpSpPr>
        <p:cNvPr id="1" name="Shape 328"/>
        <p:cNvGrpSpPr/>
        <p:nvPr/>
      </p:nvGrpSpPr>
      <p:grpSpPr>
        <a:xfrm>
          <a:off x="0" y="0"/>
          <a:ext cx="0" cy="0"/>
          <a:chOff x="0" y="0"/>
          <a:chExt cx="0" cy="0"/>
        </a:xfrm>
      </p:grpSpPr>
      <p:sp>
        <p:nvSpPr>
          <p:cNvPr id="329" name="Google Shape;329;p63"/>
          <p:cNvSpPr/>
          <p:nvPr/>
        </p:nvSpPr>
        <p:spPr>
          <a:xfrm>
            <a:off x="1" y="0"/>
            <a:ext cx="3073077" cy="6858001"/>
          </a:xfrm>
          <a:prstGeom prst="rect">
            <a:avLst/>
          </a:prstGeom>
          <a:gradFill>
            <a:gsLst>
              <a:gs pos="0">
                <a:srgbClr val="2283C6"/>
              </a:gs>
              <a:gs pos="100000">
                <a:srgbClr val="3FBDDD"/>
              </a:gs>
            </a:gsLst>
            <a:lin ang="27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0" name="Google Shape;330;p63"/>
          <p:cNvSpPr txBox="1">
            <a:spLocks noGrp="1"/>
          </p:cNvSpPr>
          <p:nvPr>
            <p:ph type="ftr" idx="11"/>
          </p:nvPr>
        </p:nvSpPr>
        <p:spPr>
          <a:xfrm>
            <a:off x="7525248" y="6489699"/>
            <a:ext cx="4114800" cy="3683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1000" b="1">
                <a:solidFill>
                  <a:schemeClr val="l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1" name="Google Shape;331;p63"/>
          <p:cNvSpPr txBox="1"/>
          <p:nvPr/>
        </p:nvSpPr>
        <p:spPr>
          <a:xfrm>
            <a:off x="11436984" y="6493931"/>
            <a:ext cx="627026" cy="360723"/>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fr-FR" sz="1000" b="1">
                <a:solidFill>
                  <a:schemeClr val="lt1"/>
                </a:solidFill>
                <a:latin typeface="Arial"/>
                <a:ea typeface="Arial"/>
                <a:cs typeface="Arial"/>
                <a:sym typeface="Arial"/>
              </a:rPr>
              <a:t>|  </a:t>
            </a:r>
            <a:r>
              <a:rPr lang="fr-FR" sz="1000" b="1">
                <a:solidFill>
                  <a:schemeClr val="dk2"/>
                </a:solidFill>
                <a:latin typeface="Arial"/>
                <a:ea typeface="Arial"/>
                <a:cs typeface="Arial"/>
                <a:sym typeface="Arial"/>
              </a:rPr>
              <a:t>|  </a:t>
            </a:r>
            <a:fld id="{00000000-1234-1234-1234-123412341234}" type="slidenum">
              <a:rPr lang="fr-FR" sz="1000" b="1">
                <a:solidFill>
                  <a:schemeClr val="dk2"/>
                </a:solidFill>
                <a:latin typeface="Arial"/>
                <a:ea typeface="Arial"/>
                <a:cs typeface="Arial"/>
                <a:sym typeface="Arial"/>
              </a:rPr>
              <a:t>‹N°›</a:t>
            </a:fld>
            <a:endParaRPr sz="1000" b="1">
              <a:solidFill>
                <a:schemeClr val="dk2"/>
              </a:solidFill>
              <a:latin typeface="Arial"/>
              <a:ea typeface="Arial"/>
              <a:cs typeface="Arial"/>
              <a:sym typeface="Arial"/>
            </a:endParaRPr>
          </a:p>
        </p:txBody>
      </p:sp>
      <p:sp>
        <p:nvSpPr>
          <p:cNvPr id="332" name="Google Shape;332;p63"/>
          <p:cNvSpPr txBox="1"/>
          <p:nvPr/>
        </p:nvSpPr>
        <p:spPr>
          <a:xfrm>
            <a:off x="186267" y="6546015"/>
            <a:ext cx="2886811"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000" b="1">
                <a:solidFill>
                  <a:schemeClr val="lt1"/>
                </a:solidFill>
                <a:latin typeface="Arial"/>
                <a:ea typeface="Arial"/>
                <a:cs typeface="Arial"/>
                <a:sym typeface="Arial"/>
              </a:rPr>
              <a:t>Société Française de Pharmacie Clinique</a:t>
            </a:r>
            <a:endParaRPr sz="1100">
              <a:solidFill>
                <a:schemeClr val="lt1"/>
              </a:solidFill>
              <a:latin typeface="Arial"/>
              <a:ea typeface="Arial"/>
              <a:cs typeface="Arial"/>
              <a:sym typeface="Arial"/>
            </a:endParaRPr>
          </a:p>
        </p:txBody>
      </p:sp>
      <p:sp>
        <p:nvSpPr>
          <p:cNvPr id="333" name="Google Shape;333;p63"/>
          <p:cNvSpPr/>
          <p:nvPr/>
        </p:nvSpPr>
        <p:spPr>
          <a:xfrm rot="5400000">
            <a:off x="3106834" y="136653"/>
            <a:ext cx="313936" cy="1169947"/>
          </a:xfrm>
          <a:prstGeom prst="hexagon">
            <a:avLst>
              <a:gd name="adj" fmla="val 25000"/>
              <a:gd name="vf" fmla="val 115470"/>
            </a:avLst>
          </a:prstGeom>
          <a:gradFill>
            <a:gsLst>
              <a:gs pos="0">
                <a:schemeClr val="accent2"/>
              </a:gs>
              <a:gs pos="55000">
                <a:srgbClr val="B8DBE1"/>
              </a:gs>
              <a:gs pos="100000">
                <a:schemeClr val="accent1"/>
              </a:gs>
            </a:gsLst>
            <a:lin ang="13500000" scaled="0"/>
          </a:gra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63"/>
          <p:cNvSpPr txBox="1"/>
          <p:nvPr/>
        </p:nvSpPr>
        <p:spPr>
          <a:xfrm>
            <a:off x="2873811" y="616978"/>
            <a:ext cx="779965" cy="209291"/>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chemeClr val="lt1"/>
              </a:solidFill>
              <a:latin typeface="Roboto"/>
              <a:ea typeface="Roboto"/>
              <a:cs typeface="Roboto"/>
              <a:sym typeface="Roboto"/>
            </a:endParaRPr>
          </a:p>
        </p:txBody>
      </p:sp>
      <p:sp>
        <p:nvSpPr>
          <p:cNvPr id="335" name="Google Shape;335;p63"/>
          <p:cNvSpPr txBox="1">
            <a:spLocks noGrp="1"/>
          </p:cNvSpPr>
          <p:nvPr>
            <p:ph type="title"/>
          </p:nvPr>
        </p:nvSpPr>
        <p:spPr>
          <a:xfrm>
            <a:off x="4197983" y="588140"/>
            <a:ext cx="7441676" cy="33879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accent1"/>
              </a:buClr>
              <a:buSzPts val="2400"/>
              <a:buFont typeface="Arial Black"/>
              <a:buNone/>
              <a:defRPr sz="2400" cap="none">
                <a:solidFill>
                  <a:schemeClr val="accent1"/>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6" name="Google Shape;336;p63"/>
          <p:cNvSpPr txBox="1">
            <a:spLocks noGrp="1"/>
          </p:cNvSpPr>
          <p:nvPr>
            <p:ph type="body" idx="1"/>
          </p:nvPr>
        </p:nvSpPr>
        <p:spPr>
          <a:xfrm>
            <a:off x="4197596" y="1017475"/>
            <a:ext cx="7441675" cy="3159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accent4"/>
              </a:buClr>
              <a:buSzPts val="2000"/>
              <a:buNone/>
              <a:defRPr sz="2000" b="1">
                <a:solidFill>
                  <a:schemeClr val="accent4"/>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7" name="Google Shape;337;p63"/>
          <p:cNvSpPr txBox="1">
            <a:spLocks noGrp="1"/>
          </p:cNvSpPr>
          <p:nvPr>
            <p:ph type="body" idx="2"/>
          </p:nvPr>
        </p:nvSpPr>
        <p:spPr>
          <a:xfrm>
            <a:off x="4197597" y="1546460"/>
            <a:ext cx="7442062" cy="4034082"/>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chemeClr val="lt2"/>
              </a:buClr>
              <a:buSzPts val="2000"/>
              <a:buFont typeface="Noto Sans Symbols"/>
              <a:buChar char="▪"/>
              <a:defRPr sz="2000">
                <a:solidFill>
                  <a:schemeClr val="dk2"/>
                </a:solidFill>
                <a:latin typeface="Arial"/>
                <a:ea typeface="Arial"/>
                <a:cs typeface="Arial"/>
                <a:sym typeface="Arial"/>
              </a:defRPr>
            </a:lvl1pPr>
            <a:lvl2pPr marL="914400" lvl="1" indent="-355600" algn="l">
              <a:lnSpc>
                <a:spcPct val="90000"/>
              </a:lnSpc>
              <a:spcBef>
                <a:spcPts val="500"/>
              </a:spcBef>
              <a:spcAft>
                <a:spcPts val="0"/>
              </a:spcAft>
              <a:buClr>
                <a:schemeClr val="lt2"/>
              </a:buClr>
              <a:buSzPts val="2000"/>
              <a:buFont typeface="Arial"/>
              <a:buChar char="▫"/>
              <a:defRPr sz="2000">
                <a:solidFill>
                  <a:schemeClr val="dk2"/>
                </a:solidFill>
                <a:latin typeface="Arial"/>
                <a:ea typeface="Arial"/>
                <a:cs typeface="Arial"/>
                <a:sym typeface="Arial"/>
              </a:defRPr>
            </a:lvl2pPr>
            <a:lvl3pPr marL="1371600" lvl="2" indent="-342900" algn="l">
              <a:lnSpc>
                <a:spcPct val="90000"/>
              </a:lnSpc>
              <a:spcBef>
                <a:spcPts val="500"/>
              </a:spcBef>
              <a:spcAft>
                <a:spcPts val="0"/>
              </a:spcAft>
              <a:buClr>
                <a:schemeClr val="lt2"/>
              </a:buClr>
              <a:buSzPts val="1800"/>
              <a:buFont typeface="Noto Sans Symbols"/>
              <a:buChar char="▪"/>
              <a:defRPr sz="1800">
                <a:solidFill>
                  <a:schemeClr val="dk2"/>
                </a:solidFill>
                <a:latin typeface="Arial"/>
                <a:ea typeface="Arial"/>
                <a:cs typeface="Arial"/>
                <a:sym typeface="Arial"/>
              </a:defRPr>
            </a:lvl3pPr>
            <a:lvl4pPr marL="1828800" lvl="3" indent="-330200" algn="l">
              <a:lnSpc>
                <a:spcPct val="90000"/>
              </a:lnSpc>
              <a:spcBef>
                <a:spcPts val="500"/>
              </a:spcBef>
              <a:spcAft>
                <a:spcPts val="0"/>
              </a:spcAft>
              <a:buClr>
                <a:schemeClr val="lt2"/>
              </a:buClr>
              <a:buSzPts val="1600"/>
              <a:buFont typeface="Arial"/>
              <a:buChar char="▫"/>
              <a:defRPr sz="1600">
                <a:solidFill>
                  <a:schemeClr val="dk2"/>
                </a:solidFill>
                <a:latin typeface="Arial"/>
                <a:ea typeface="Arial"/>
                <a:cs typeface="Arial"/>
                <a:sym typeface="Arial"/>
              </a:defRPr>
            </a:lvl4pPr>
            <a:lvl5pPr marL="2286000" lvl="4" indent="-228600" algn="l">
              <a:lnSpc>
                <a:spcPct val="90000"/>
              </a:lnSpc>
              <a:spcBef>
                <a:spcPts val="500"/>
              </a:spcBef>
              <a:spcAft>
                <a:spcPts val="0"/>
              </a:spcAft>
              <a:buClr>
                <a:schemeClr val="dk2"/>
              </a:buClr>
              <a:buSzPts val="1600"/>
              <a:buNone/>
              <a:defRPr sz="1600">
                <a:solidFill>
                  <a:schemeClr val="dk2"/>
                </a:solidFill>
                <a:latin typeface="Arial"/>
                <a:ea typeface="Arial"/>
                <a:cs typeface="Arial"/>
                <a:sym typeface="Arial"/>
              </a:defRPr>
            </a:lvl5pPr>
            <a:lvl6pPr marL="2743200" lvl="5"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marL="3200400" lvl="6"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marL="3657600" lvl="7"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marL="4114800" lvl="8"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6.4 Timeline 2">
  <p:cSld name="6.4 Timeline 2">
    <p:spTree>
      <p:nvGrpSpPr>
        <p:cNvPr id="1" name="Shape 338"/>
        <p:cNvGrpSpPr/>
        <p:nvPr/>
      </p:nvGrpSpPr>
      <p:grpSpPr>
        <a:xfrm>
          <a:off x="0" y="0"/>
          <a:ext cx="0" cy="0"/>
          <a:chOff x="0" y="0"/>
          <a:chExt cx="0" cy="0"/>
        </a:xfrm>
      </p:grpSpPr>
      <p:sp>
        <p:nvSpPr>
          <p:cNvPr id="339" name="Google Shape;339;p64"/>
          <p:cNvSpPr/>
          <p:nvPr/>
        </p:nvSpPr>
        <p:spPr>
          <a:xfrm>
            <a:off x="0" y="6489700"/>
            <a:ext cx="12192001" cy="368301"/>
          </a:xfrm>
          <a:prstGeom prst="rect">
            <a:avLst/>
          </a:prstGeom>
          <a:gradFill>
            <a:gsLst>
              <a:gs pos="0">
                <a:srgbClr val="2283C6"/>
              </a:gs>
              <a:gs pos="100000">
                <a:srgbClr val="3FBDDD"/>
              </a:gs>
            </a:gsLst>
            <a:lin ang="27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40" name="Google Shape;340;p64"/>
          <p:cNvSpPr txBox="1"/>
          <p:nvPr/>
        </p:nvSpPr>
        <p:spPr>
          <a:xfrm>
            <a:off x="11436984" y="6493931"/>
            <a:ext cx="627026" cy="360723"/>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fr-FR" sz="1000" b="1">
                <a:solidFill>
                  <a:schemeClr val="lt1"/>
                </a:solidFill>
                <a:latin typeface="Arial"/>
                <a:ea typeface="Arial"/>
                <a:cs typeface="Arial"/>
                <a:sym typeface="Arial"/>
              </a:rPr>
              <a:t>|  </a:t>
            </a:r>
            <a:fld id="{00000000-1234-1234-1234-123412341234}" type="slidenum">
              <a:rPr lang="fr-FR" sz="1000" b="1">
                <a:solidFill>
                  <a:schemeClr val="lt1"/>
                </a:solidFill>
                <a:latin typeface="Arial"/>
                <a:ea typeface="Arial"/>
                <a:cs typeface="Arial"/>
                <a:sym typeface="Arial"/>
              </a:rPr>
              <a:t>‹N°›</a:t>
            </a:fld>
            <a:endParaRPr sz="1000" b="1">
              <a:solidFill>
                <a:schemeClr val="lt1"/>
              </a:solidFill>
              <a:latin typeface="Arial"/>
              <a:ea typeface="Arial"/>
              <a:cs typeface="Arial"/>
              <a:sym typeface="Arial"/>
            </a:endParaRPr>
          </a:p>
        </p:txBody>
      </p:sp>
      <p:sp>
        <p:nvSpPr>
          <p:cNvPr id="341" name="Google Shape;341;p64"/>
          <p:cNvSpPr txBox="1"/>
          <p:nvPr/>
        </p:nvSpPr>
        <p:spPr>
          <a:xfrm>
            <a:off x="186268" y="6546015"/>
            <a:ext cx="2791710"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1000" b="1">
                <a:solidFill>
                  <a:schemeClr val="lt1"/>
                </a:solidFill>
                <a:latin typeface="Arial"/>
                <a:ea typeface="Arial"/>
                <a:cs typeface="Arial"/>
                <a:sym typeface="Arial"/>
              </a:rPr>
              <a:t>Société Française de Pharmacie Clinique</a:t>
            </a:r>
            <a:endParaRPr sz="1100">
              <a:solidFill>
                <a:schemeClr val="lt1"/>
              </a:solidFill>
              <a:latin typeface="Arial"/>
              <a:ea typeface="Arial"/>
              <a:cs typeface="Arial"/>
              <a:sym typeface="Arial"/>
            </a:endParaRPr>
          </a:p>
        </p:txBody>
      </p:sp>
      <p:sp>
        <p:nvSpPr>
          <p:cNvPr id="342" name="Google Shape;342;p64"/>
          <p:cNvSpPr txBox="1">
            <a:spLocks noGrp="1"/>
          </p:cNvSpPr>
          <p:nvPr>
            <p:ph type="title"/>
          </p:nvPr>
        </p:nvSpPr>
        <p:spPr>
          <a:xfrm>
            <a:off x="624469" y="1063542"/>
            <a:ext cx="11015578" cy="33879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58BCBF"/>
              </a:buClr>
              <a:buSzPts val="2400"/>
              <a:buFont typeface="Arial Black"/>
              <a:buNone/>
              <a:defRPr sz="2400" cap="none">
                <a:solidFill>
                  <a:srgbClr val="58BCBF"/>
                </a:solidFill>
                <a:latin typeface="Arial Black"/>
                <a:ea typeface="Arial Black"/>
                <a:cs typeface="Arial Black"/>
                <a:sym typeface="Arial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3" name="Google Shape;343;p64"/>
          <p:cNvSpPr txBox="1">
            <a:spLocks noGrp="1"/>
          </p:cNvSpPr>
          <p:nvPr>
            <p:ph type="body" idx="1"/>
          </p:nvPr>
        </p:nvSpPr>
        <p:spPr>
          <a:xfrm>
            <a:off x="624082" y="1497024"/>
            <a:ext cx="11015577" cy="3159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accent4"/>
              </a:buClr>
              <a:buSzPts val="2000"/>
              <a:buNone/>
              <a:defRPr sz="2000" b="1">
                <a:solidFill>
                  <a:schemeClr val="accent4"/>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4" name="Google Shape;344;p64"/>
          <p:cNvSpPr txBox="1">
            <a:spLocks noGrp="1"/>
          </p:cNvSpPr>
          <p:nvPr>
            <p:ph type="ftr" idx="11"/>
          </p:nvPr>
        </p:nvSpPr>
        <p:spPr>
          <a:xfrm>
            <a:off x="7525248" y="6489699"/>
            <a:ext cx="4114800" cy="3683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1000" b="1" cap="none">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5" name="Google Shape;345;p64"/>
          <p:cNvSpPr/>
          <p:nvPr/>
        </p:nvSpPr>
        <p:spPr>
          <a:xfrm rot="5400000">
            <a:off x="1093902" y="53264"/>
            <a:ext cx="313936" cy="1169947"/>
          </a:xfrm>
          <a:prstGeom prst="hexagon">
            <a:avLst>
              <a:gd name="adj" fmla="val 25000"/>
              <a:gd name="vf" fmla="val 115470"/>
            </a:avLst>
          </a:prstGeom>
          <a:gradFill>
            <a:gsLst>
              <a:gs pos="0">
                <a:schemeClr val="accent2"/>
              </a:gs>
              <a:gs pos="55000">
                <a:srgbClr val="B8DBE1"/>
              </a:gs>
              <a:gs pos="100000">
                <a:schemeClr val="accent1"/>
              </a:gs>
            </a:gsLst>
            <a:lin ang="13500000" scaled="0"/>
          </a:gra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64"/>
          <p:cNvSpPr txBox="1"/>
          <p:nvPr/>
        </p:nvSpPr>
        <p:spPr>
          <a:xfrm>
            <a:off x="860886" y="533578"/>
            <a:ext cx="779965" cy="209291"/>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chemeClr val="lt1"/>
              </a:solidFill>
              <a:latin typeface="Roboto"/>
              <a:ea typeface="Roboto"/>
              <a:cs typeface="Roboto"/>
              <a:sym typeface="Roboto"/>
            </a:endParaRPr>
          </a:p>
        </p:txBody>
      </p:sp>
      <p:cxnSp>
        <p:nvCxnSpPr>
          <p:cNvPr id="347" name="Google Shape;347;p64"/>
          <p:cNvCxnSpPr/>
          <p:nvPr/>
        </p:nvCxnSpPr>
        <p:spPr>
          <a:xfrm rot="10800000">
            <a:off x="2076476" y="3144934"/>
            <a:ext cx="7856799" cy="2"/>
          </a:xfrm>
          <a:prstGeom prst="straightConnector1">
            <a:avLst/>
          </a:prstGeom>
          <a:noFill/>
          <a:ln w="19050" cap="flat" cmpd="sng">
            <a:solidFill>
              <a:schemeClr val="lt2"/>
            </a:solidFill>
            <a:prstDash val="solid"/>
            <a:miter lim="800000"/>
            <a:headEnd type="none" w="sm" len="sm"/>
            <a:tailEnd type="none" w="sm" len="sm"/>
          </a:ln>
        </p:spPr>
      </p:cxnSp>
      <p:sp>
        <p:nvSpPr>
          <p:cNvPr id="348" name="Google Shape;348;p64"/>
          <p:cNvSpPr/>
          <p:nvPr/>
        </p:nvSpPr>
        <p:spPr>
          <a:xfrm rot="5400000">
            <a:off x="1945709" y="3075368"/>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49" name="Google Shape;349;p64"/>
          <p:cNvSpPr txBox="1">
            <a:spLocks noGrp="1"/>
          </p:cNvSpPr>
          <p:nvPr>
            <p:ph type="body" idx="2"/>
          </p:nvPr>
        </p:nvSpPr>
        <p:spPr>
          <a:xfrm>
            <a:off x="1425455" y="3347895"/>
            <a:ext cx="1302039" cy="31591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2"/>
              </a:buClr>
              <a:buSzPts val="1800"/>
              <a:buNone/>
              <a:defRPr sz="1800" b="1" cap="none">
                <a:solidFill>
                  <a:schemeClr val="lt2"/>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0" name="Google Shape;350;p64"/>
          <p:cNvSpPr txBox="1">
            <a:spLocks noGrp="1"/>
          </p:cNvSpPr>
          <p:nvPr>
            <p:ph type="body" idx="3"/>
          </p:nvPr>
        </p:nvSpPr>
        <p:spPr>
          <a:xfrm>
            <a:off x="1425456" y="3663809"/>
            <a:ext cx="1302038" cy="90250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2"/>
              </a:buClr>
              <a:buSzPts val="1600"/>
              <a:buFont typeface="Noto Sans Symbols"/>
              <a:buNone/>
              <a:defRPr sz="1600">
                <a:solidFill>
                  <a:schemeClr val="dk2"/>
                </a:solidFill>
                <a:latin typeface="Arial"/>
                <a:ea typeface="Arial"/>
                <a:cs typeface="Arial"/>
                <a:sym typeface="Arial"/>
              </a:defRPr>
            </a:lvl1pPr>
            <a:lvl2pPr marL="914400" lvl="1" indent="-304800" algn="l">
              <a:lnSpc>
                <a:spcPct val="90000"/>
              </a:lnSpc>
              <a:spcBef>
                <a:spcPts val="500"/>
              </a:spcBef>
              <a:spcAft>
                <a:spcPts val="0"/>
              </a:spcAft>
              <a:buClr>
                <a:schemeClr val="lt2"/>
              </a:buClr>
              <a:buSzPts val="1200"/>
              <a:buFont typeface="Arial"/>
              <a:buChar char="▫"/>
              <a:defRPr sz="1200">
                <a:solidFill>
                  <a:schemeClr val="dk2"/>
                </a:solidFill>
                <a:latin typeface="Arial"/>
                <a:ea typeface="Arial"/>
                <a:cs typeface="Arial"/>
                <a:sym typeface="Arial"/>
              </a:defRPr>
            </a:lvl2pPr>
            <a:lvl3pPr marL="1371600" lvl="2" indent="-298450" algn="l">
              <a:lnSpc>
                <a:spcPct val="90000"/>
              </a:lnSpc>
              <a:spcBef>
                <a:spcPts val="500"/>
              </a:spcBef>
              <a:spcAft>
                <a:spcPts val="0"/>
              </a:spcAft>
              <a:buClr>
                <a:schemeClr val="lt2"/>
              </a:buClr>
              <a:buSzPts val="1100"/>
              <a:buFont typeface="Noto Sans Symbols"/>
              <a:buChar char="▪"/>
              <a:defRPr sz="1100">
                <a:solidFill>
                  <a:schemeClr val="dk2"/>
                </a:solidFill>
                <a:latin typeface="Arial"/>
                <a:ea typeface="Arial"/>
                <a:cs typeface="Arial"/>
                <a:sym typeface="Arial"/>
              </a:defRPr>
            </a:lvl3pPr>
            <a:lvl4pPr marL="1828800" lvl="3" indent="-292100" algn="l">
              <a:lnSpc>
                <a:spcPct val="90000"/>
              </a:lnSpc>
              <a:spcBef>
                <a:spcPts val="500"/>
              </a:spcBef>
              <a:spcAft>
                <a:spcPts val="0"/>
              </a:spcAft>
              <a:buClr>
                <a:schemeClr val="lt2"/>
              </a:buClr>
              <a:buSzPts val="1000"/>
              <a:buFont typeface="Arial"/>
              <a:buChar char="▫"/>
              <a:defRPr sz="1000">
                <a:solidFill>
                  <a:schemeClr val="dk2"/>
                </a:solidFill>
                <a:latin typeface="Arial"/>
                <a:ea typeface="Arial"/>
                <a:cs typeface="Arial"/>
                <a:sym typeface="Arial"/>
              </a:defRPr>
            </a:lvl4pPr>
            <a:lvl5pPr marL="2286000" lvl="4"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5pPr>
            <a:lvl6pPr marL="2743200" lvl="5"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6pPr>
            <a:lvl7pPr marL="3200400" lvl="6"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7pPr>
            <a:lvl8pPr marL="3657600" lvl="7"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8pPr>
            <a:lvl9pPr marL="4114800" lvl="8" indent="-228600" algn="l">
              <a:lnSpc>
                <a:spcPct val="90000"/>
              </a:lnSpc>
              <a:spcBef>
                <a:spcPts val="500"/>
              </a:spcBef>
              <a:spcAft>
                <a:spcPts val="0"/>
              </a:spcAft>
              <a:buClr>
                <a:schemeClr val="dk2"/>
              </a:buClr>
              <a:buSzPts val="900"/>
              <a:buNone/>
              <a:defRPr sz="900">
                <a:solidFill>
                  <a:schemeClr val="dk2"/>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98989"/>
                </a:solidFill>
                <a:latin typeface="Calibri"/>
                <a:ea typeface="Calibri"/>
                <a:cs typeface="Calibri"/>
                <a:sym typeface="Calibri"/>
              </a:defRPr>
            </a:lvl1pPr>
            <a:lvl2pPr marL="0" marR="0" lvl="1" indent="0" algn="r" rtl="0">
              <a:spcBef>
                <a:spcPts val="0"/>
              </a:spcBef>
              <a:buNone/>
              <a:defRPr sz="1200" b="0" i="0" u="none" strike="noStrike" cap="none">
                <a:solidFill>
                  <a:srgbClr val="898989"/>
                </a:solidFill>
                <a:latin typeface="Calibri"/>
                <a:ea typeface="Calibri"/>
                <a:cs typeface="Calibri"/>
                <a:sym typeface="Calibri"/>
              </a:defRPr>
            </a:lvl2pPr>
            <a:lvl3pPr marL="0" marR="0" lvl="2" indent="0" algn="r" rtl="0">
              <a:spcBef>
                <a:spcPts val="0"/>
              </a:spcBef>
              <a:buNone/>
              <a:defRPr sz="1200" b="0" i="0" u="none" strike="noStrike" cap="none">
                <a:solidFill>
                  <a:srgbClr val="898989"/>
                </a:solidFill>
                <a:latin typeface="Calibri"/>
                <a:ea typeface="Calibri"/>
                <a:cs typeface="Calibri"/>
                <a:sym typeface="Calibri"/>
              </a:defRPr>
            </a:lvl3pPr>
            <a:lvl4pPr marL="0" marR="0" lvl="3" indent="0" algn="r" rtl="0">
              <a:spcBef>
                <a:spcPts val="0"/>
              </a:spcBef>
              <a:buNone/>
              <a:defRPr sz="1200" b="0" i="0" u="none" strike="noStrike" cap="none">
                <a:solidFill>
                  <a:srgbClr val="898989"/>
                </a:solidFill>
                <a:latin typeface="Calibri"/>
                <a:ea typeface="Calibri"/>
                <a:cs typeface="Calibri"/>
                <a:sym typeface="Calibri"/>
              </a:defRPr>
            </a:lvl4pPr>
            <a:lvl5pPr marL="0" marR="0" lvl="4" indent="0" algn="r" rtl="0">
              <a:spcBef>
                <a:spcPts val="0"/>
              </a:spcBef>
              <a:buNone/>
              <a:defRPr sz="1200" b="0" i="0" u="none" strike="noStrike" cap="none">
                <a:solidFill>
                  <a:srgbClr val="898989"/>
                </a:solidFill>
                <a:latin typeface="Calibri"/>
                <a:ea typeface="Calibri"/>
                <a:cs typeface="Calibri"/>
                <a:sym typeface="Calibri"/>
              </a:defRPr>
            </a:lvl5pPr>
            <a:lvl6pPr marL="0" marR="0" lvl="5" indent="0" algn="r" rtl="0">
              <a:spcBef>
                <a:spcPts val="0"/>
              </a:spcBef>
              <a:buNone/>
              <a:defRPr sz="1200" b="0" i="0" u="none" strike="noStrike" cap="none">
                <a:solidFill>
                  <a:srgbClr val="898989"/>
                </a:solidFill>
                <a:latin typeface="Calibri"/>
                <a:ea typeface="Calibri"/>
                <a:cs typeface="Calibri"/>
                <a:sym typeface="Calibri"/>
              </a:defRPr>
            </a:lvl6pPr>
            <a:lvl7pPr marL="0" marR="0" lvl="6" indent="0" algn="r" rtl="0">
              <a:spcBef>
                <a:spcPts val="0"/>
              </a:spcBef>
              <a:buNone/>
              <a:defRPr sz="1200" b="0" i="0" u="none" strike="noStrike" cap="none">
                <a:solidFill>
                  <a:srgbClr val="898989"/>
                </a:solidFill>
                <a:latin typeface="Calibri"/>
                <a:ea typeface="Calibri"/>
                <a:cs typeface="Calibri"/>
                <a:sym typeface="Calibri"/>
              </a:defRPr>
            </a:lvl7pPr>
            <a:lvl8pPr marL="0" marR="0" lvl="7" indent="0" algn="r" rtl="0">
              <a:spcBef>
                <a:spcPts val="0"/>
              </a:spcBef>
              <a:buNone/>
              <a:defRPr sz="1200" b="0" i="0" u="none" strike="noStrike" cap="none">
                <a:solidFill>
                  <a:srgbClr val="898989"/>
                </a:solidFill>
                <a:latin typeface="Calibri"/>
                <a:ea typeface="Calibri"/>
                <a:cs typeface="Calibri"/>
                <a:sym typeface="Calibri"/>
              </a:defRPr>
            </a:lvl8pPr>
            <a:lvl9pPr marL="0" marR="0" lvl="8" indent="0" algn="r" rtl="0">
              <a:spcBef>
                <a:spcPts val="0"/>
              </a:spcBef>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66" r:id="rId3"/>
    <p:sldLayoutId id="2147483675" r:id="rId4"/>
    <p:sldLayoutId id="214748367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ie.socha@univ-lorraine.fr"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18"/>
          <p:cNvSpPr txBox="1">
            <a:spLocks noGrp="1"/>
          </p:cNvSpPr>
          <p:nvPr>
            <p:ph type="title"/>
          </p:nvPr>
        </p:nvSpPr>
        <p:spPr>
          <a:xfrm>
            <a:off x="410989" y="57073"/>
            <a:ext cx="3777952" cy="750491"/>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Black"/>
              <a:buNone/>
            </a:pPr>
            <a:r>
              <a:rPr lang="fr-FR" sz="1600" dirty="0"/>
              <a:t>Société française de Pharmacie Clinique – Association Nationale des Enseignants en  Pharmacie clinique </a:t>
            </a:r>
            <a:endParaRPr sz="1600" dirty="0"/>
          </a:p>
        </p:txBody>
      </p:sp>
      <p:sp>
        <p:nvSpPr>
          <p:cNvPr id="516" name="Google Shape;516;p18"/>
          <p:cNvSpPr txBox="1">
            <a:spLocks noGrp="1"/>
          </p:cNvSpPr>
          <p:nvPr>
            <p:ph type="body" idx="1"/>
          </p:nvPr>
        </p:nvSpPr>
        <p:spPr>
          <a:xfrm>
            <a:off x="410989" y="815891"/>
            <a:ext cx="3777952" cy="70286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2000"/>
              <a:buNone/>
            </a:pPr>
            <a:r>
              <a:rPr lang="fr-FR" dirty="0">
                <a:solidFill>
                  <a:schemeClr val="accent5"/>
                </a:solidFill>
              </a:rPr>
              <a:t>Les </a:t>
            </a:r>
            <a:r>
              <a:rPr lang="fr-FR" dirty="0" err="1">
                <a:solidFill>
                  <a:schemeClr val="accent5"/>
                </a:solidFill>
              </a:rPr>
              <a:t>Sexperts</a:t>
            </a:r>
            <a:endParaRPr dirty="0">
              <a:solidFill>
                <a:schemeClr val="accent5"/>
              </a:solidFill>
            </a:endParaRPr>
          </a:p>
        </p:txBody>
      </p:sp>
      <p:sp>
        <p:nvSpPr>
          <p:cNvPr id="519" name="Google Shape;519;p18"/>
          <p:cNvSpPr txBox="1"/>
          <p:nvPr/>
        </p:nvSpPr>
        <p:spPr>
          <a:xfrm>
            <a:off x="5059539" y="568758"/>
            <a:ext cx="6846497" cy="31591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2"/>
              </a:buClr>
              <a:buSzPts val="1800"/>
              <a:buFont typeface="Arial"/>
              <a:buNone/>
            </a:pPr>
            <a:r>
              <a:rPr lang="fr-FR" sz="1800" b="1" cap="none" dirty="0">
                <a:solidFill>
                  <a:schemeClr val="lt2"/>
                </a:solidFill>
                <a:latin typeface="Arial"/>
                <a:ea typeface="Arial"/>
                <a:cs typeface="Arial"/>
                <a:sym typeface="Arial"/>
              </a:rPr>
              <a:t>Méthode pédagogique retenue</a:t>
            </a:r>
            <a:endParaRPr dirty="0"/>
          </a:p>
        </p:txBody>
      </p:sp>
      <p:sp>
        <p:nvSpPr>
          <p:cNvPr id="520" name="Google Shape;520;p18"/>
          <p:cNvSpPr txBox="1"/>
          <p:nvPr/>
        </p:nvSpPr>
        <p:spPr>
          <a:xfrm>
            <a:off x="5059780" y="890435"/>
            <a:ext cx="6846256" cy="55673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lt2"/>
              </a:buClr>
              <a:buSzPct val="100000"/>
              <a:buFont typeface="Noto Sans Symbols"/>
              <a:buNone/>
            </a:pPr>
            <a:r>
              <a:rPr lang="fr-FR" dirty="0">
                <a:solidFill>
                  <a:schemeClr val="dk2"/>
                </a:solidFill>
                <a:latin typeface="Arial"/>
                <a:ea typeface="Arial"/>
                <a:cs typeface="Arial"/>
                <a:sym typeface="Arial"/>
              </a:rPr>
              <a:t>Jeu de carte questions-réponses (vrai/faux, QCM, réponse directe).</a:t>
            </a:r>
          </a:p>
          <a:p>
            <a:pPr marL="0" marR="0" lvl="0" indent="0" algn="l" rtl="0">
              <a:lnSpc>
                <a:spcPct val="90000"/>
              </a:lnSpc>
              <a:spcBef>
                <a:spcPts val="0"/>
              </a:spcBef>
              <a:spcAft>
                <a:spcPts val="0"/>
              </a:spcAft>
              <a:buClr>
                <a:schemeClr val="lt2"/>
              </a:buClr>
              <a:buSzPct val="100000"/>
              <a:buFont typeface="Noto Sans Symbols"/>
              <a:buNone/>
            </a:pPr>
            <a:r>
              <a:rPr lang="fr-FR" dirty="0">
                <a:solidFill>
                  <a:schemeClr val="dk2"/>
                </a:solidFill>
              </a:rPr>
              <a:t>Possibilité de répondre en solo ou de défier un autre joueur. </a:t>
            </a:r>
            <a:r>
              <a:rPr lang="fr-FR" dirty="0">
                <a:solidFill>
                  <a:schemeClr val="dk2"/>
                </a:solidFill>
                <a:latin typeface="Arial"/>
                <a:ea typeface="Arial"/>
                <a:cs typeface="Arial"/>
                <a:sym typeface="Arial"/>
              </a:rPr>
              <a:t> </a:t>
            </a:r>
            <a:endParaRPr sz="1200" dirty="0"/>
          </a:p>
        </p:txBody>
      </p:sp>
      <p:sp>
        <p:nvSpPr>
          <p:cNvPr id="521" name="Google Shape;521;p18"/>
          <p:cNvSpPr txBox="1"/>
          <p:nvPr/>
        </p:nvSpPr>
        <p:spPr>
          <a:xfrm>
            <a:off x="5059538" y="1421484"/>
            <a:ext cx="6846497" cy="315913"/>
          </a:xfrm>
          <a:prstGeom prst="rect">
            <a:avLst/>
          </a:prstGeom>
          <a:noFill/>
          <a:ln>
            <a:noFill/>
          </a:ln>
        </p:spPr>
        <p:txBody>
          <a:bodyPr spcFirstLastPara="1" wrap="square" lIns="91425" tIns="45700" rIns="91425" bIns="45700" anchor="t" anchorCtr="0">
            <a:noAutofit/>
          </a:bodyPr>
          <a:lstStyle/>
          <a:p>
            <a:pPr lvl="0">
              <a:lnSpc>
                <a:spcPct val="90000"/>
              </a:lnSpc>
              <a:buClr>
                <a:schemeClr val="lt2"/>
              </a:buClr>
              <a:buSzPts val="1800"/>
            </a:pPr>
            <a:r>
              <a:rPr lang="fr-FR" sz="1800" b="1" dirty="0">
                <a:solidFill>
                  <a:schemeClr val="lt2"/>
                </a:solidFill>
              </a:rPr>
              <a:t>Déroulé résumé de la solution </a:t>
            </a:r>
            <a:r>
              <a:rPr lang="fr-FR" sz="1800" b="1" dirty="0" err="1">
                <a:solidFill>
                  <a:schemeClr val="lt2"/>
                </a:solidFill>
              </a:rPr>
              <a:t>ludopédagogique</a:t>
            </a:r>
            <a:r>
              <a:rPr lang="fr-FR" sz="1800" b="1" dirty="0">
                <a:solidFill>
                  <a:schemeClr val="lt2"/>
                </a:solidFill>
              </a:rPr>
              <a:t> élaborée</a:t>
            </a:r>
            <a:endParaRPr sz="1800" b="1" dirty="0">
              <a:solidFill>
                <a:schemeClr val="lt2"/>
              </a:solidFill>
            </a:endParaRPr>
          </a:p>
        </p:txBody>
      </p:sp>
      <p:sp>
        <p:nvSpPr>
          <p:cNvPr id="522" name="Google Shape;522;p18"/>
          <p:cNvSpPr txBox="1"/>
          <p:nvPr/>
        </p:nvSpPr>
        <p:spPr>
          <a:xfrm>
            <a:off x="5059778" y="1783628"/>
            <a:ext cx="6948475" cy="1479874"/>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latin typeface="Arial"/>
                <a:ea typeface="Arial"/>
                <a:cs typeface="Arial"/>
                <a:sym typeface="Arial"/>
              </a:rPr>
              <a:t>Aphrodite est à la recherche d’une personne pour l’aider dans sa mission d’éducation à la santé sexuelle des humains. </a:t>
            </a:r>
          </a:p>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latin typeface="Arial"/>
                <a:ea typeface="Arial"/>
                <a:cs typeface="Arial"/>
                <a:sym typeface="Arial"/>
              </a:rPr>
              <a:t>Chaque joueur incarne un Dieu de l’Olympe. Les joueurs vont s’affronter autour de questions sur la santé sexuelle sur différents thèmes : anatomie et physiologie, droits de la santé et procréation, contraception et santé sexuelle, histoire et sociologie, faune</a:t>
            </a:r>
            <a:r>
              <a:rPr lang="fr-FR" dirty="0">
                <a:solidFill>
                  <a:schemeClr val="dk2"/>
                </a:solidFill>
              </a:rPr>
              <a:t>, flore et médicaments, arts et culture. Chaque bonne réponse rapporte un point. Le joueur qui a le plus de points à la fin de la partie l’emporte.</a:t>
            </a:r>
          </a:p>
        </p:txBody>
      </p:sp>
      <p:sp>
        <p:nvSpPr>
          <p:cNvPr id="523" name="Google Shape;523;p18"/>
          <p:cNvSpPr txBox="1"/>
          <p:nvPr/>
        </p:nvSpPr>
        <p:spPr>
          <a:xfrm>
            <a:off x="5059537" y="3250279"/>
            <a:ext cx="6846497" cy="31591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2"/>
              </a:buClr>
              <a:buSzPts val="1800"/>
              <a:buFont typeface="Arial"/>
              <a:buNone/>
            </a:pPr>
            <a:r>
              <a:rPr lang="fr-FR" sz="1800" b="1" cap="none" dirty="0">
                <a:solidFill>
                  <a:schemeClr val="lt2"/>
                </a:solidFill>
                <a:latin typeface="Arial"/>
                <a:ea typeface="Arial"/>
                <a:cs typeface="Arial"/>
                <a:sym typeface="Arial"/>
              </a:rPr>
              <a:t>Données pratiques</a:t>
            </a:r>
            <a:endParaRPr dirty="0"/>
          </a:p>
        </p:txBody>
      </p:sp>
      <p:sp>
        <p:nvSpPr>
          <p:cNvPr id="524" name="Google Shape;524;p18"/>
          <p:cNvSpPr txBox="1"/>
          <p:nvPr/>
        </p:nvSpPr>
        <p:spPr>
          <a:xfrm>
            <a:off x="5059778" y="3571021"/>
            <a:ext cx="6948476" cy="531984"/>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latin typeface="Arial"/>
                <a:ea typeface="Arial"/>
                <a:cs typeface="Arial"/>
                <a:sym typeface="Arial"/>
              </a:rPr>
              <a:t>3 à 6 joueurs – partie de 45 min à 1h </a:t>
            </a:r>
            <a:r>
              <a:rPr lang="fr-FR" dirty="0">
                <a:solidFill>
                  <a:schemeClr val="dk2"/>
                </a:solidFill>
              </a:rPr>
              <a:t>- 360 cartes questions</a:t>
            </a:r>
          </a:p>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rPr>
              <a:t>Possibilité de sélectionner les thèmes et de jouer en mode quizz ou brise glace</a:t>
            </a:r>
            <a:endParaRPr dirty="0"/>
          </a:p>
        </p:txBody>
      </p:sp>
      <p:sp>
        <p:nvSpPr>
          <p:cNvPr id="525" name="Google Shape;525;p18"/>
          <p:cNvSpPr/>
          <p:nvPr/>
        </p:nvSpPr>
        <p:spPr>
          <a:xfrm>
            <a:off x="4714936" y="1522476"/>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27" name="Google Shape;527;p18"/>
          <p:cNvSpPr/>
          <p:nvPr/>
        </p:nvSpPr>
        <p:spPr>
          <a:xfrm>
            <a:off x="4714936" y="3347481"/>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 name="Google Shape;516;p18"/>
          <p:cNvSpPr txBox="1">
            <a:spLocks/>
          </p:cNvSpPr>
          <p:nvPr/>
        </p:nvSpPr>
        <p:spPr>
          <a:xfrm>
            <a:off x="410989" y="1180702"/>
            <a:ext cx="3777952" cy="70286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pPr>
            <a:r>
              <a:rPr lang="fr-FR" sz="1600" dirty="0"/>
              <a:t>Equipe conceptrice / institution</a:t>
            </a:r>
          </a:p>
        </p:txBody>
      </p:sp>
      <p:sp>
        <p:nvSpPr>
          <p:cNvPr id="5" name="Rectangle 4"/>
          <p:cNvSpPr/>
          <p:nvPr/>
        </p:nvSpPr>
        <p:spPr>
          <a:xfrm>
            <a:off x="410749" y="1412673"/>
            <a:ext cx="3777952" cy="738664"/>
          </a:xfrm>
          <a:prstGeom prst="rect">
            <a:avLst/>
          </a:prstGeom>
        </p:spPr>
        <p:txBody>
          <a:bodyPr wrap="square">
            <a:spAutoFit/>
          </a:bodyPr>
          <a:lstStyle/>
          <a:p>
            <a:r>
              <a:rPr lang="fr-FR" kern="100" dirty="0">
                <a:latin typeface="Times New Roman" panose="02020603050405020304" pitchFamily="18" charset="0"/>
                <a:ea typeface="Calibri" panose="020F0502020204030204" pitchFamily="34" charset="0"/>
              </a:rPr>
              <a:t>Marie Socha, Pierre Brochard – Faculté de Pharmacie – Université de Lorraine</a:t>
            </a:r>
          </a:p>
          <a:p>
            <a:r>
              <a:rPr lang="fr-FR" kern="100" dirty="0">
                <a:solidFill>
                  <a:schemeClr val="tx1"/>
                </a:solidFill>
                <a:latin typeface="Times New Roman" panose="02020603050405020304" pitchFamily="18" charset="0"/>
                <a:hlinkClick r:id="rId3">
                  <a:extLst>
                    <a:ext uri="{A12FA001-AC4F-418D-AE19-62706E023703}">
                      <ahyp:hlinkClr xmlns:ahyp="http://schemas.microsoft.com/office/drawing/2018/hyperlinkcolor" val="tx"/>
                    </a:ext>
                  </a:extLst>
                </a:hlinkClick>
              </a:rPr>
              <a:t>marie.socha@univ-lorraine.fr</a:t>
            </a:r>
            <a:r>
              <a:rPr lang="fr-FR" kern="100" dirty="0">
                <a:solidFill>
                  <a:schemeClr val="tx1"/>
                </a:solidFill>
                <a:latin typeface="Times New Roman" panose="02020603050405020304" pitchFamily="18" charset="0"/>
              </a:rPr>
              <a:t> </a:t>
            </a:r>
            <a:endParaRPr lang="fr-FR" dirty="0">
              <a:solidFill>
                <a:schemeClr val="tx1"/>
              </a:solidFill>
            </a:endParaRPr>
          </a:p>
        </p:txBody>
      </p:sp>
      <p:sp>
        <p:nvSpPr>
          <p:cNvPr id="6" name="Rectangle 5"/>
          <p:cNvSpPr/>
          <p:nvPr/>
        </p:nvSpPr>
        <p:spPr>
          <a:xfrm>
            <a:off x="410749" y="2168427"/>
            <a:ext cx="1361669" cy="261610"/>
          </a:xfrm>
          <a:prstGeom prst="rect">
            <a:avLst/>
          </a:prstGeom>
        </p:spPr>
        <p:txBody>
          <a:bodyPr wrap="square">
            <a:spAutoFit/>
          </a:bodyPr>
          <a:lstStyle/>
          <a:p>
            <a:pPr algn="ctr"/>
            <a:r>
              <a:rPr lang="fr-FR" sz="1100" b="1" kern="100" dirty="0">
                <a:latin typeface="Times New Roman" panose="02020603050405020304" pitchFamily="18" charset="0"/>
                <a:ea typeface="Calibri" panose="020F0502020204030204" pitchFamily="34" charset="0"/>
              </a:rPr>
              <a:t>2022</a:t>
            </a:r>
            <a:endParaRPr lang="fr-FR" sz="900" b="1" dirty="0"/>
          </a:p>
        </p:txBody>
      </p:sp>
      <p:sp>
        <p:nvSpPr>
          <p:cNvPr id="21" name="Google Shape;517;p18"/>
          <p:cNvSpPr txBox="1">
            <a:spLocks/>
          </p:cNvSpPr>
          <p:nvPr/>
        </p:nvSpPr>
        <p:spPr>
          <a:xfrm>
            <a:off x="410990" y="2633612"/>
            <a:ext cx="3884786" cy="31591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800"/>
              <a:buFont typeface="Arial"/>
              <a:buNone/>
              <a:defRPr sz="1800" b="1" i="0" u="none" strike="noStrike" cap="none">
                <a:solidFill>
                  <a:schemeClr val="lt2"/>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pPr>
            <a:r>
              <a:rPr lang="fr-FR" dirty="0">
                <a:solidFill>
                  <a:schemeClr val="accent2"/>
                </a:solidFill>
              </a:rPr>
              <a:t>Problématique – Thème principal</a:t>
            </a:r>
          </a:p>
        </p:txBody>
      </p:sp>
      <p:sp>
        <p:nvSpPr>
          <p:cNvPr id="22" name="Google Shape;518;p18"/>
          <p:cNvSpPr txBox="1">
            <a:spLocks/>
          </p:cNvSpPr>
          <p:nvPr/>
        </p:nvSpPr>
        <p:spPr>
          <a:xfrm>
            <a:off x="410989" y="2987689"/>
            <a:ext cx="3777952" cy="414943"/>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600"/>
              <a:buFont typeface="Noto Sans Symbols"/>
              <a:buNone/>
              <a:defRPr sz="1600" b="0" i="0" u="none" strike="noStrike" cap="none">
                <a:solidFill>
                  <a:schemeClr val="dk2"/>
                </a:solidFill>
                <a:latin typeface="Arial"/>
                <a:ea typeface="Arial"/>
                <a:cs typeface="Arial"/>
                <a:sym typeface="Arial"/>
              </a:defRPr>
            </a:lvl1pPr>
            <a:lvl2pPr marL="914400" marR="0" lvl="1" indent="-304800" algn="l" rtl="0">
              <a:lnSpc>
                <a:spcPct val="90000"/>
              </a:lnSpc>
              <a:spcBef>
                <a:spcPts val="500"/>
              </a:spcBef>
              <a:spcAft>
                <a:spcPts val="0"/>
              </a:spcAft>
              <a:buClr>
                <a:schemeClr val="lt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298450" algn="l" rtl="0">
              <a:lnSpc>
                <a:spcPct val="90000"/>
              </a:lnSpc>
              <a:spcBef>
                <a:spcPts val="500"/>
              </a:spcBef>
              <a:spcAft>
                <a:spcPts val="0"/>
              </a:spcAft>
              <a:buClr>
                <a:schemeClr val="lt2"/>
              </a:buClr>
              <a:buSzPts val="1100"/>
              <a:buFont typeface="Noto Sans Symbols"/>
              <a:buChar char="▪"/>
              <a:defRPr sz="1100" b="0" i="0" u="none" strike="noStrike" cap="none">
                <a:solidFill>
                  <a:schemeClr val="dk2"/>
                </a:solidFill>
                <a:latin typeface="Arial"/>
                <a:ea typeface="Arial"/>
                <a:cs typeface="Arial"/>
                <a:sym typeface="Arial"/>
              </a:defRPr>
            </a:lvl3pPr>
            <a:lvl4pPr marL="1828800" marR="0" lvl="3" indent="-292100" algn="l" rtl="0">
              <a:lnSpc>
                <a:spcPct val="90000"/>
              </a:lnSpc>
              <a:spcBef>
                <a:spcPts val="500"/>
              </a:spcBef>
              <a:spcAft>
                <a:spcPts val="0"/>
              </a:spcAft>
              <a:buClr>
                <a:schemeClr val="lt2"/>
              </a:buClr>
              <a:buSzPts val="1000"/>
              <a:buFont typeface="Arial"/>
              <a:buChar char="▫"/>
              <a:defRPr sz="1000" b="0" i="0" u="none" strike="noStrike" cap="none">
                <a:solidFill>
                  <a:schemeClr val="dk2"/>
                </a:solidFill>
                <a:latin typeface="Arial"/>
                <a:ea typeface="Arial"/>
                <a:cs typeface="Arial"/>
                <a:sym typeface="Arial"/>
              </a:defRPr>
            </a:lvl4pPr>
            <a:lvl5pPr marL="2286000" marR="0" lvl="4"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9pPr>
          </a:lstStyle>
          <a:p>
            <a:pPr marL="0" indent="0">
              <a:spcBef>
                <a:spcPts val="0"/>
              </a:spcBef>
              <a:buSzPct val="100000"/>
            </a:pPr>
            <a:r>
              <a:rPr lang="fr-FR" dirty="0">
                <a:solidFill>
                  <a:schemeClr val="accent3"/>
                </a:solidFill>
              </a:rPr>
              <a:t>Santé Sexuelle</a:t>
            </a:r>
          </a:p>
          <a:p>
            <a:pPr marL="0" indent="0">
              <a:spcBef>
                <a:spcPts val="0"/>
              </a:spcBef>
              <a:buSzPct val="100000"/>
            </a:pPr>
            <a:endParaRPr lang="fr-FR" dirty="0"/>
          </a:p>
        </p:txBody>
      </p:sp>
      <p:sp>
        <p:nvSpPr>
          <p:cNvPr id="23" name="Google Shape;517;p18"/>
          <p:cNvSpPr txBox="1">
            <a:spLocks/>
          </p:cNvSpPr>
          <p:nvPr/>
        </p:nvSpPr>
        <p:spPr>
          <a:xfrm>
            <a:off x="410989" y="3474670"/>
            <a:ext cx="3884786" cy="31591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800"/>
              <a:buFont typeface="Arial"/>
              <a:buNone/>
              <a:defRPr sz="1800" b="1" i="0" u="none" strike="noStrike" cap="none">
                <a:solidFill>
                  <a:schemeClr val="lt2"/>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pPr>
            <a:r>
              <a:rPr lang="fr-FR" dirty="0">
                <a:solidFill>
                  <a:schemeClr val="accent2"/>
                </a:solidFill>
              </a:rPr>
              <a:t>Objectifs pédagogiques</a:t>
            </a:r>
          </a:p>
        </p:txBody>
      </p:sp>
      <p:sp>
        <p:nvSpPr>
          <p:cNvPr id="24" name="Google Shape;518;p18"/>
          <p:cNvSpPr txBox="1">
            <a:spLocks/>
          </p:cNvSpPr>
          <p:nvPr/>
        </p:nvSpPr>
        <p:spPr>
          <a:xfrm>
            <a:off x="410749" y="3862621"/>
            <a:ext cx="3777952" cy="119378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600"/>
              <a:buFont typeface="Noto Sans Symbols"/>
              <a:buNone/>
              <a:defRPr sz="1600" b="0" i="0" u="none" strike="noStrike" cap="none">
                <a:solidFill>
                  <a:schemeClr val="dk2"/>
                </a:solidFill>
                <a:latin typeface="Arial"/>
                <a:ea typeface="Arial"/>
                <a:cs typeface="Arial"/>
                <a:sym typeface="Arial"/>
              </a:defRPr>
            </a:lvl1pPr>
            <a:lvl2pPr marL="914400" marR="0" lvl="1" indent="-304800" algn="l" rtl="0">
              <a:lnSpc>
                <a:spcPct val="90000"/>
              </a:lnSpc>
              <a:spcBef>
                <a:spcPts val="500"/>
              </a:spcBef>
              <a:spcAft>
                <a:spcPts val="0"/>
              </a:spcAft>
              <a:buClr>
                <a:schemeClr val="lt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298450" algn="l" rtl="0">
              <a:lnSpc>
                <a:spcPct val="90000"/>
              </a:lnSpc>
              <a:spcBef>
                <a:spcPts val="500"/>
              </a:spcBef>
              <a:spcAft>
                <a:spcPts val="0"/>
              </a:spcAft>
              <a:buClr>
                <a:schemeClr val="lt2"/>
              </a:buClr>
              <a:buSzPts val="1100"/>
              <a:buFont typeface="Noto Sans Symbols"/>
              <a:buChar char="▪"/>
              <a:defRPr sz="1100" b="0" i="0" u="none" strike="noStrike" cap="none">
                <a:solidFill>
                  <a:schemeClr val="dk2"/>
                </a:solidFill>
                <a:latin typeface="Arial"/>
                <a:ea typeface="Arial"/>
                <a:cs typeface="Arial"/>
                <a:sym typeface="Arial"/>
              </a:defRPr>
            </a:lvl3pPr>
            <a:lvl4pPr marL="1828800" marR="0" lvl="3" indent="-292100" algn="l" rtl="0">
              <a:lnSpc>
                <a:spcPct val="90000"/>
              </a:lnSpc>
              <a:spcBef>
                <a:spcPts val="500"/>
              </a:spcBef>
              <a:spcAft>
                <a:spcPts val="0"/>
              </a:spcAft>
              <a:buClr>
                <a:schemeClr val="lt2"/>
              </a:buClr>
              <a:buSzPts val="1000"/>
              <a:buFont typeface="Arial"/>
              <a:buChar char="▫"/>
              <a:defRPr sz="1000" b="0" i="0" u="none" strike="noStrike" cap="none">
                <a:solidFill>
                  <a:schemeClr val="dk2"/>
                </a:solidFill>
                <a:latin typeface="Arial"/>
                <a:ea typeface="Arial"/>
                <a:cs typeface="Arial"/>
                <a:sym typeface="Arial"/>
              </a:defRPr>
            </a:lvl4pPr>
            <a:lvl5pPr marL="2286000" marR="0" lvl="4"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9pPr>
          </a:lstStyle>
          <a:p>
            <a:pPr marL="0" indent="0">
              <a:spcBef>
                <a:spcPts val="0"/>
              </a:spcBef>
              <a:buSzPct val="100000"/>
            </a:pPr>
            <a:r>
              <a:rPr lang="fr-FR" dirty="0">
                <a:solidFill>
                  <a:schemeClr val="accent3"/>
                </a:solidFill>
              </a:rPr>
              <a:t>Apprendre et conforter ses connaissances en santé sexuelle Libérer la parole autour des questions de santé sexuelle</a:t>
            </a:r>
          </a:p>
          <a:p>
            <a:pPr marL="0" indent="0">
              <a:spcBef>
                <a:spcPts val="0"/>
              </a:spcBef>
              <a:buSzPct val="100000"/>
            </a:pPr>
            <a:endParaRPr lang="fr-FR" dirty="0"/>
          </a:p>
        </p:txBody>
      </p:sp>
      <p:sp>
        <p:nvSpPr>
          <p:cNvPr id="25" name="Google Shape;523;p18"/>
          <p:cNvSpPr txBox="1"/>
          <p:nvPr/>
        </p:nvSpPr>
        <p:spPr>
          <a:xfrm>
            <a:off x="5059536" y="4122743"/>
            <a:ext cx="6846497" cy="315913"/>
          </a:xfrm>
          <a:prstGeom prst="rect">
            <a:avLst/>
          </a:prstGeom>
          <a:noFill/>
          <a:ln>
            <a:noFill/>
          </a:ln>
        </p:spPr>
        <p:txBody>
          <a:bodyPr spcFirstLastPara="1" wrap="square" lIns="91425" tIns="45700" rIns="91425" bIns="45700" anchor="t" anchorCtr="0">
            <a:noAutofit/>
          </a:bodyPr>
          <a:lstStyle/>
          <a:p>
            <a:pPr lvl="0">
              <a:lnSpc>
                <a:spcPct val="90000"/>
              </a:lnSpc>
              <a:buClr>
                <a:schemeClr val="lt2"/>
              </a:buClr>
              <a:buSzPts val="1800"/>
            </a:pPr>
            <a:r>
              <a:rPr lang="fr-FR" sz="1800" b="1" dirty="0">
                <a:solidFill>
                  <a:schemeClr val="lt2"/>
                </a:solidFill>
              </a:rPr>
              <a:t>Modalités d’évaluation ou de feedback</a:t>
            </a:r>
            <a:endParaRPr sz="1800" b="1" dirty="0">
              <a:solidFill>
                <a:schemeClr val="lt2"/>
              </a:solidFill>
            </a:endParaRPr>
          </a:p>
        </p:txBody>
      </p:sp>
      <p:sp>
        <p:nvSpPr>
          <p:cNvPr id="27" name="Google Shape;527;p18"/>
          <p:cNvSpPr/>
          <p:nvPr/>
        </p:nvSpPr>
        <p:spPr>
          <a:xfrm>
            <a:off x="4714936" y="4220464"/>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 name="Rectangle 6"/>
          <p:cNvSpPr/>
          <p:nvPr/>
        </p:nvSpPr>
        <p:spPr>
          <a:xfrm>
            <a:off x="5060020" y="5229648"/>
            <a:ext cx="2531462" cy="369332"/>
          </a:xfrm>
          <a:prstGeom prst="rect">
            <a:avLst/>
          </a:prstGeom>
        </p:spPr>
        <p:txBody>
          <a:bodyPr wrap="none">
            <a:spAutoFit/>
          </a:bodyPr>
          <a:lstStyle/>
          <a:p>
            <a:r>
              <a:rPr lang="fr-FR" sz="1800" b="1" dirty="0">
                <a:solidFill>
                  <a:schemeClr val="lt2"/>
                </a:solidFill>
              </a:rPr>
              <a:t>Retours d’expérience</a:t>
            </a:r>
          </a:p>
        </p:txBody>
      </p:sp>
      <p:sp>
        <p:nvSpPr>
          <p:cNvPr id="29" name="Google Shape;527;p18"/>
          <p:cNvSpPr/>
          <p:nvPr/>
        </p:nvSpPr>
        <p:spPr>
          <a:xfrm>
            <a:off x="4705411" y="5354521"/>
            <a:ext cx="139130" cy="13913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 name="Google Shape;524;p18"/>
          <p:cNvSpPr txBox="1"/>
          <p:nvPr/>
        </p:nvSpPr>
        <p:spPr>
          <a:xfrm>
            <a:off x="5059536" y="4442281"/>
            <a:ext cx="6948718" cy="830604"/>
          </a:xfrm>
          <a:prstGeom prst="rect">
            <a:avLst/>
          </a:prstGeom>
          <a:noFill/>
          <a:ln>
            <a:noFill/>
          </a:ln>
        </p:spPr>
        <p:txBody>
          <a:bodyPr spcFirstLastPara="1" wrap="square" lIns="91425" tIns="45700" rIns="91425" bIns="45700" anchor="t" anchorCtr="0">
            <a:normAutofit lnSpcReduction="10000"/>
          </a:bodyPr>
          <a:lstStyle/>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latin typeface="Arial"/>
                <a:ea typeface="Arial"/>
                <a:cs typeface="Arial"/>
                <a:sym typeface="Arial"/>
              </a:rPr>
              <a:t>Feedback immédiat  : les bonnes réponses sont sur les cartes, qui comportent également des explications pédagogiques complémentaires.</a:t>
            </a:r>
          </a:p>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rPr>
              <a:t>L’animateur peut également apporter des informations complémentaires pour alimenter le débat autour d’un sujet en particulier.</a:t>
            </a:r>
            <a:endParaRPr lang="fr-FR" dirty="0">
              <a:solidFill>
                <a:schemeClr val="dk2"/>
              </a:solidFill>
              <a:latin typeface="Arial"/>
              <a:ea typeface="Arial"/>
              <a:cs typeface="Arial"/>
              <a:sym typeface="Arial"/>
            </a:endParaRPr>
          </a:p>
        </p:txBody>
      </p:sp>
      <p:sp>
        <p:nvSpPr>
          <p:cNvPr id="34" name="Google Shape;524;p18"/>
          <p:cNvSpPr txBox="1"/>
          <p:nvPr/>
        </p:nvSpPr>
        <p:spPr>
          <a:xfrm>
            <a:off x="5059780" y="5567132"/>
            <a:ext cx="6948718" cy="84333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latin typeface="Arial"/>
                <a:ea typeface="Arial"/>
                <a:cs typeface="Arial"/>
                <a:sym typeface="Arial"/>
              </a:rPr>
              <a:t>Testé auprès de plus de 1500 élèves de classe de seconde dans les lycées, encadrés par des étudiants en pharmacie, dans le cadre du service sanitaire des étudiants en santé (programme EVARS). </a:t>
            </a:r>
          </a:p>
          <a:p>
            <a:pPr marL="0" marR="0" lvl="0" indent="0" algn="l" rtl="0">
              <a:lnSpc>
                <a:spcPct val="90000"/>
              </a:lnSpc>
              <a:spcBef>
                <a:spcPts val="0"/>
              </a:spcBef>
              <a:spcAft>
                <a:spcPts val="0"/>
              </a:spcAft>
              <a:buClr>
                <a:schemeClr val="lt2"/>
              </a:buClr>
              <a:buSzPts val="1600"/>
              <a:buFont typeface="Noto Sans Symbols"/>
              <a:buNone/>
            </a:pPr>
            <a:r>
              <a:rPr lang="fr-FR" dirty="0">
                <a:solidFill>
                  <a:schemeClr val="dk2"/>
                </a:solidFill>
              </a:rPr>
              <a:t>Utilisé sur les campus de l’Université dans le cadre de la prévention et la sensibilisation des étudiants sur la santé sexuelle. Présenté dans de manifestations auprès du grand public et lors de congrès scientifiques.</a:t>
            </a:r>
          </a:p>
        </p:txBody>
      </p:sp>
      <p:sp>
        <p:nvSpPr>
          <p:cNvPr id="36" name="Google Shape;517;p18"/>
          <p:cNvSpPr txBox="1">
            <a:spLocks/>
          </p:cNvSpPr>
          <p:nvPr/>
        </p:nvSpPr>
        <p:spPr>
          <a:xfrm>
            <a:off x="8192915" y="158002"/>
            <a:ext cx="3884786" cy="31591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800"/>
              <a:buFont typeface="Arial"/>
              <a:buNone/>
              <a:defRPr sz="1800" b="1" i="0" u="none" strike="noStrike" cap="none">
                <a:solidFill>
                  <a:schemeClr val="lt2"/>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pPr>
            <a:r>
              <a:rPr lang="fr-FR" dirty="0">
                <a:solidFill>
                  <a:schemeClr val="accent2"/>
                </a:solidFill>
              </a:rPr>
              <a:t>Play Zone – Congrès Nantes 2026</a:t>
            </a:r>
          </a:p>
        </p:txBody>
      </p:sp>
      <p:sp>
        <p:nvSpPr>
          <p:cNvPr id="37" name="Google Shape;517;p18"/>
          <p:cNvSpPr txBox="1">
            <a:spLocks/>
          </p:cNvSpPr>
          <p:nvPr/>
        </p:nvSpPr>
        <p:spPr>
          <a:xfrm>
            <a:off x="410989" y="4915973"/>
            <a:ext cx="3884786" cy="31591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800"/>
              <a:buFont typeface="Arial"/>
              <a:buNone/>
              <a:defRPr sz="1800" b="1" i="0" u="none" strike="noStrike" cap="none">
                <a:solidFill>
                  <a:schemeClr val="lt2"/>
                </a:solidFill>
                <a:latin typeface="Arial"/>
                <a:ea typeface="Arial"/>
                <a:cs typeface="Arial"/>
                <a:sym typeface="Arial"/>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spcBef>
                <a:spcPts val="0"/>
              </a:spcBef>
            </a:pPr>
            <a:r>
              <a:rPr lang="fr-FR" dirty="0">
                <a:solidFill>
                  <a:schemeClr val="accent2"/>
                </a:solidFill>
              </a:rPr>
              <a:t>Population cible</a:t>
            </a:r>
          </a:p>
        </p:txBody>
      </p:sp>
      <p:sp>
        <p:nvSpPr>
          <p:cNvPr id="38" name="Google Shape;518;p18"/>
          <p:cNvSpPr txBox="1">
            <a:spLocks/>
          </p:cNvSpPr>
          <p:nvPr/>
        </p:nvSpPr>
        <p:spPr>
          <a:xfrm>
            <a:off x="410989" y="5334727"/>
            <a:ext cx="3777952" cy="119378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1000"/>
              </a:spcBef>
              <a:spcAft>
                <a:spcPts val="0"/>
              </a:spcAft>
              <a:buClr>
                <a:schemeClr val="lt2"/>
              </a:buClr>
              <a:buSzPts val="1600"/>
              <a:buFont typeface="Noto Sans Symbols"/>
              <a:buNone/>
              <a:defRPr sz="1600" b="0" i="0" u="none" strike="noStrike" cap="none">
                <a:solidFill>
                  <a:schemeClr val="dk2"/>
                </a:solidFill>
                <a:latin typeface="Arial"/>
                <a:ea typeface="Arial"/>
                <a:cs typeface="Arial"/>
                <a:sym typeface="Arial"/>
              </a:defRPr>
            </a:lvl1pPr>
            <a:lvl2pPr marL="914400" marR="0" lvl="1" indent="-304800" algn="l" rtl="0">
              <a:lnSpc>
                <a:spcPct val="90000"/>
              </a:lnSpc>
              <a:spcBef>
                <a:spcPts val="500"/>
              </a:spcBef>
              <a:spcAft>
                <a:spcPts val="0"/>
              </a:spcAft>
              <a:buClr>
                <a:schemeClr val="lt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298450" algn="l" rtl="0">
              <a:lnSpc>
                <a:spcPct val="90000"/>
              </a:lnSpc>
              <a:spcBef>
                <a:spcPts val="500"/>
              </a:spcBef>
              <a:spcAft>
                <a:spcPts val="0"/>
              </a:spcAft>
              <a:buClr>
                <a:schemeClr val="lt2"/>
              </a:buClr>
              <a:buSzPts val="1100"/>
              <a:buFont typeface="Noto Sans Symbols"/>
              <a:buChar char="▪"/>
              <a:defRPr sz="1100" b="0" i="0" u="none" strike="noStrike" cap="none">
                <a:solidFill>
                  <a:schemeClr val="dk2"/>
                </a:solidFill>
                <a:latin typeface="Arial"/>
                <a:ea typeface="Arial"/>
                <a:cs typeface="Arial"/>
                <a:sym typeface="Arial"/>
              </a:defRPr>
            </a:lvl3pPr>
            <a:lvl4pPr marL="1828800" marR="0" lvl="3" indent="-292100" algn="l" rtl="0">
              <a:lnSpc>
                <a:spcPct val="90000"/>
              </a:lnSpc>
              <a:spcBef>
                <a:spcPts val="500"/>
              </a:spcBef>
              <a:spcAft>
                <a:spcPts val="0"/>
              </a:spcAft>
              <a:buClr>
                <a:schemeClr val="lt2"/>
              </a:buClr>
              <a:buSzPts val="1000"/>
              <a:buFont typeface="Arial"/>
              <a:buChar char="▫"/>
              <a:defRPr sz="1000" b="0" i="0" u="none" strike="noStrike" cap="none">
                <a:solidFill>
                  <a:schemeClr val="dk2"/>
                </a:solidFill>
                <a:latin typeface="Arial"/>
                <a:ea typeface="Arial"/>
                <a:cs typeface="Arial"/>
                <a:sym typeface="Arial"/>
              </a:defRPr>
            </a:lvl4pPr>
            <a:lvl5pPr marL="2286000" marR="0" lvl="4"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900"/>
              <a:buFont typeface="Arial"/>
              <a:buNone/>
              <a:defRPr sz="900" b="0" i="0" u="none" strike="noStrike" cap="none">
                <a:solidFill>
                  <a:schemeClr val="dk2"/>
                </a:solidFill>
                <a:latin typeface="Arial"/>
                <a:ea typeface="Arial"/>
                <a:cs typeface="Arial"/>
                <a:sym typeface="Arial"/>
              </a:defRPr>
            </a:lvl9pPr>
          </a:lstStyle>
          <a:p>
            <a:pPr marL="0" indent="0">
              <a:spcBef>
                <a:spcPts val="0"/>
              </a:spcBef>
              <a:buSzPct val="100000"/>
            </a:pPr>
            <a:r>
              <a:rPr lang="fr-FR" dirty="0">
                <a:solidFill>
                  <a:schemeClr val="accent3"/>
                </a:solidFill>
              </a:rPr>
              <a:t>Tous publics à partir de 15 ans</a:t>
            </a:r>
          </a:p>
          <a:p>
            <a:pPr marL="0" indent="0">
              <a:spcBef>
                <a:spcPts val="0"/>
              </a:spcBef>
              <a:buSzPct val="100000"/>
            </a:pPr>
            <a:r>
              <a:rPr lang="fr-FR" dirty="0">
                <a:solidFill>
                  <a:schemeClr val="accent3"/>
                </a:solidFill>
              </a:rPr>
              <a:t>Professionnels et étudiants en santé</a:t>
            </a:r>
          </a:p>
          <a:p>
            <a:pPr marL="0" indent="0">
              <a:spcBef>
                <a:spcPts val="0"/>
              </a:spcBef>
              <a:buSzPct val="100000"/>
            </a:pPr>
            <a:endParaRPr lang="fr-FR" dirty="0"/>
          </a:p>
        </p:txBody>
      </p:sp>
      <p:pic>
        <p:nvPicPr>
          <p:cNvPr id="30" name="Image 29">
            <a:extLst>
              <a:ext uri="{FF2B5EF4-FFF2-40B4-BE49-F238E27FC236}">
                <a16:creationId xmlns:a16="http://schemas.microsoft.com/office/drawing/2014/main" id="{69483814-A085-4796-8B25-34F07EFCEE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89747" y="5966385"/>
            <a:ext cx="780108" cy="780108"/>
          </a:xfrm>
          <a:prstGeom prst="rect">
            <a:avLst/>
          </a:prstGeom>
        </p:spPr>
      </p:pic>
    </p:spTree>
  </p:cSld>
  <p:clrMapOvr>
    <a:masterClrMapping/>
  </p:clrMapOvr>
</p:sld>
</file>

<file path=ppt/theme/theme1.xml><?xml version="1.0" encoding="utf-8"?>
<a:theme xmlns:a="http://schemas.openxmlformats.org/drawingml/2006/main" name="Thème Office">
  <a:themeElements>
    <a:clrScheme name="Template SFPC (Pantone)">
      <a:dk1>
        <a:srgbClr val="1D1D1B"/>
      </a:dk1>
      <a:lt1>
        <a:srgbClr val="FFFFFF"/>
      </a:lt1>
      <a:dk2>
        <a:srgbClr val="3F7FCA"/>
      </a:dk2>
      <a:lt2>
        <a:srgbClr val="4CC4DD"/>
      </a:lt2>
      <a:accent1>
        <a:srgbClr val="63B0BD"/>
      </a:accent1>
      <a:accent2>
        <a:srgbClr val="78D849"/>
      </a:accent2>
      <a:accent3>
        <a:srgbClr val="E51B78"/>
      </a:accent3>
      <a:accent4>
        <a:srgbClr val="74777B"/>
      </a:accent4>
      <a:accent5>
        <a:srgbClr val="FD9F1A"/>
      </a:accent5>
      <a:accent6>
        <a:srgbClr val="F6EB61"/>
      </a:accent6>
      <a:hlink>
        <a:srgbClr val="63B0BD"/>
      </a:hlink>
      <a:folHlink>
        <a:srgbClr val="A2599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363</Words>
  <Application>Microsoft Office PowerPoint</Application>
  <PresentationFormat>Grand écran</PresentationFormat>
  <Paragraphs>29</Paragraphs>
  <Slides>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Roboto</vt:lpstr>
      <vt:lpstr>Arial Black</vt:lpstr>
      <vt:lpstr>Times New Roman</vt:lpstr>
      <vt:lpstr>Calibri</vt:lpstr>
      <vt:lpstr>Noto Sans Symbols</vt:lpstr>
      <vt:lpstr>Thème Office</vt:lpstr>
      <vt:lpstr>Société française de Pharmacie Clinique – Association Nationale des Enseignants en  Pharmacie clinique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SOCIETE FRANCAISE DE PHARMACIE CLINIQUE</dc:title>
  <dc:creator>Quentin DAMIENS</dc:creator>
  <cp:lastModifiedBy>Marie Socha</cp:lastModifiedBy>
  <cp:revision>13</cp:revision>
  <dcterms:created xsi:type="dcterms:W3CDTF">2022-03-09T14:46:59Z</dcterms:created>
  <dcterms:modified xsi:type="dcterms:W3CDTF">2026-03-06T17:18:20Z</dcterms:modified>
</cp:coreProperties>
</file>