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Roboto"/>
      <p:regular r:id="rId7"/>
      <p:bold r:id="rId8"/>
      <p:italic r:id="rId9"/>
      <p:boldItalic r:id="rId10"/>
    </p:embeddedFont>
    <p:embeddedFont>
      <p:font typeface="Arial Black"/>
      <p:regular r:id="rId11"/>
    </p:embeddedFont>
    <p:embeddedFont>
      <p:font typeface="Open Sans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16" roundtripDataSignature="AMtx7mjfD/wSZTLKa+6RR8NYaL/zhTAZ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rialBlack-regular.fntdata"/><Relationship Id="rId10" Type="http://schemas.openxmlformats.org/officeDocument/2006/relationships/font" Target="fonts/Roboto-boldItalic.fntdata"/><Relationship Id="rId13" Type="http://schemas.openxmlformats.org/officeDocument/2006/relationships/font" Target="fonts/OpenSans-bold.fntdata"/><Relationship Id="rId12" Type="http://schemas.openxmlformats.org/officeDocument/2006/relationships/font" Target="fonts/OpenSans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italic.fntdata"/><Relationship Id="rId15" Type="http://schemas.openxmlformats.org/officeDocument/2006/relationships/font" Target="fonts/OpenSans-boldItalic.fntdata"/><Relationship Id="rId14" Type="http://schemas.openxmlformats.org/officeDocument/2006/relationships/font" Target="fonts/OpenSans-italic.fntdata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5" name="Google Shape;75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.3 Timeline">
  <p:cSld name="6.3 Timelin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4"/>
          <p:cNvSpPr/>
          <p:nvPr/>
        </p:nvSpPr>
        <p:spPr>
          <a:xfrm>
            <a:off x="0" y="-3346"/>
            <a:ext cx="4417454" cy="6858000"/>
          </a:xfrm>
          <a:prstGeom prst="rect">
            <a:avLst/>
          </a:prstGeom>
          <a:gradFill>
            <a:gsLst>
              <a:gs pos="0">
                <a:srgbClr val="23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54"/>
          <p:cNvSpPr txBox="1"/>
          <p:nvPr/>
        </p:nvSpPr>
        <p:spPr>
          <a:xfrm>
            <a:off x="186267" y="6546015"/>
            <a:ext cx="290289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54"/>
          <p:cNvSpPr txBox="1"/>
          <p:nvPr>
            <p:ph type="title"/>
          </p:nvPr>
        </p:nvSpPr>
        <p:spPr>
          <a:xfrm>
            <a:off x="410989" y="2775266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  <a:defRPr sz="2400" cap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4"/>
          <p:cNvSpPr txBox="1"/>
          <p:nvPr>
            <p:ph idx="1" type="body"/>
          </p:nvPr>
        </p:nvSpPr>
        <p:spPr>
          <a:xfrm>
            <a:off x="410989" y="3587544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54"/>
          <p:cNvSpPr txBox="1"/>
          <p:nvPr>
            <p:ph idx="11" type="ftr"/>
          </p:nvPr>
        </p:nvSpPr>
        <p:spPr>
          <a:xfrm>
            <a:off x="7537176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4"/>
          <p:cNvSpPr txBox="1"/>
          <p:nvPr>
            <p:ph idx="2" type="body"/>
          </p:nvPr>
        </p:nvSpPr>
        <p:spPr>
          <a:xfrm>
            <a:off x="5060260" y="55682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1" sz="18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54"/>
          <p:cNvSpPr txBox="1"/>
          <p:nvPr>
            <p:ph idx="3" type="body"/>
          </p:nvPr>
        </p:nvSpPr>
        <p:spPr>
          <a:xfrm>
            <a:off x="5060261" y="872734"/>
            <a:ext cx="6846256" cy="902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24" name="Google Shape;24;p54"/>
          <p:cNvCxnSpPr/>
          <p:nvPr/>
        </p:nvCxnSpPr>
        <p:spPr>
          <a:xfrm>
            <a:off x="4784501" y="714777"/>
            <a:ext cx="0" cy="6143223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" name="Google Shape;25;p54"/>
          <p:cNvSpPr/>
          <p:nvPr/>
        </p:nvSpPr>
        <p:spPr>
          <a:xfrm>
            <a:off x="4714936" y="645212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54"/>
          <p:cNvSpPr/>
          <p:nvPr/>
        </p:nvSpPr>
        <p:spPr>
          <a:xfrm rot="5400000">
            <a:off x="921508" y="1707412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54"/>
          <p:cNvSpPr txBox="1"/>
          <p:nvPr/>
        </p:nvSpPr>
        <p:spPr>
          <a:xfrm>
            <a:off x="688486" y="218772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.1 Couverture + image 1">
  <p:cSld name="1.1 Couverture + image 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7"/>
          <p:cNvSpPr/>
          <p:nvPr/>
        </p:nvSpPr>
        <p:spPr>
          <a:xfrm>
            <a:off x="894841" y="5823799"/>
            <a:ext cx="6240951" cy="523075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7"/>
          <p:cNvSpPr/>
          <p:nvPr>
            <p:ph idx="2" type="pic"/>
          </p:nvPr>
        </p:nvSpPr>
        <p:spPr>
          <a:xfrm>
            <a:off x="7135792" y="266218"/>
            <a:ext cx="505620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37"/>
          <p:cNvSpPr txBox="1"/>
          <p:nvPr>
            <p:ph type="ctrTitle"/>
          </p:nvPr>
        </p:nvSpPr>
        <p:spPr>
          <a:xfrm>
            <a:off x="801934" y="1907093"/>
            <a:ext cx="5756008" cy="125668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b="1" sz="30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7"/>
          <p:cNvSpPr txBox="1"/>
          <p:nvPr>
            <p:ph idx="1" type="subTitle"/>
          </p:nvPr>
        </p:nvSpPr>
        <p:spPr>
          <a:xfrm>
            <a:off x="801934" y="3262028"/>
            <a:ext cx="5756008" cy="930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  <a:def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3" name="Google Shape;33;p37"/>
          <p:cNvSpPr txBox="1"/>
          <p:nvPr>
            <p:ph idx="3" type="body"/>
          </p:nvPr>
        </p:nvSpPr>
        <p:spPr>
          <a:xfrm>
            <a:off x="821184" y="5363703"/>
            <a:ext cx="4977328" cy="266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i="0" sz="1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7"/>
          <p:cNvSpPr txBox="1"/>
          <p:nvPr>
            <p:ph idx="4" type="body"/>
          </p:nvPr>
        </p:nvSpPr>
        <p:spPr>
          <a:xfrm>
            <a:off x="801934" y="5033459"/>
            <a:ext cx="4977328" cy="313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8BCBF"/>
              </a:buClr>
              <a:buSzPts val="1600"/>
              <a:buNone/>
              <a:defRPr b="1" i="0" sz="1600">
                <a:solidFill>
                  <a:srgbClr val="58BCB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37"/>
          <p:cNvSpPr txBox="1"/>
          <p:nvPr>
            <p:ph idx="5" type="body"/>
          </p:nvPr>
        </p:nvSpPr>
        <p:spPr>
          <a:xfrm>
            <a:off x="2066409" y="5906982"/>
            <a:ext cx="3583346" cy="3628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7"/>
          <p:cNvSpPr txBox="1"/>
          <p:nvPr/>
        </p:nvSpPr>
        <p:spPr>
          <a:xfrm>
            <a:off x="1956153" y="5924969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7"/>
          <p:cNvSpPr txBox="1"/>
          <p:nvPr>
            <p:ph idx="10" type="dt"/>
          </p:nvPr>
        </p:nvSpPr>
        <p:spPr>
          <a:xfrm>
            <a:off x="894842" y="5906982"/>
            <a:ext cx="11715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Une image contenant texte, Graphique, graphisme, logo&#10;&#10;Description générée automatiquement" id="38" name="Google Shape;38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98895" y="129232"/>
            <a:ext cx="2382601" cy="1381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.3 Couverture sans image">
  <p:cSld name="1.3 Couverture sans imag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9"/>
          <p:cNvSpPr/>
          <p:nvPr/>
        </p:nvSpPr>
        <p:spPr>
          <a:xfrm>
            <a:off x="0" y="3860800"/>
            <a:ext cx="12192000" cy="2997199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9"/>
          <p:cNvSpPr txBox="1"/>
          <p:nvPr>
            <p:ph type="ctrTitle"/>
          </p:nvPr>
        </p:nvSpPr>
        <p:spPr>
          <a:xfrm>
            <a:off x="1151319" y="1804628"/>
            <a:ext cx="9889362" cy="8251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b="1" sz="30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9"/>
          <p:cNvSpPr txBox="1"/>
          <p:nvPr>
            <p:ph idx="1" type="subTitle"/>
          </p:nvPr>
        </p:nvSpPr>
        <p:spPr>
          <a:xfrm>
            <a:off x="1151319" y="2728041"/>
            <a:ext cx="9889362" cy="700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b="1" sz="2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3" name="Google Shape;43;p39"/>
          <p:cNvSpPr txBox="1"/>
          <p:nvPr>
            <p:ph idx="2" type="body"/>
          </p:nvPr>
        </p:nvSpPr>
        <p:spPr>
          <a:xfrm>
            <a:off x="3659188" y="5338216"/>
            <a:ext cx="4873624" cy="266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i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9"/>
          <p:cNvSpPr txBox="1"/>
          <p:nvPr>
            <p:ph idx="3" type="body"/>
          </p:nvPr>
        </p:nvSpPr>
        <p:spPr>
          <a:xfrm>
            <a:off x="3659188" y="5024281"/>
            <a:ext cx="4873624" cy="313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i="0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39"/>
          <p:cNvSpPr txBox="1"/>
          <p:nvPr>
            <p:ph idx="4" type="body"/>
          </p:nvPr>
        </p:nvSpPr>
        <p:spPr>
          <a:xfrm>
            <a:off x="6095999" y="5604434"/>
            <a:ext cx="1178239" cy="3628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9"/>
          <p:cNvSpPr txBox="1"/>
          <p:nvPr/>
        </p:nvSpPr>
        <p:spPr>
          <a:xfrm>
            <a:off x="5977421" y="5612437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39"/>
          <p:cNvSpPr txBox="1"/>
          <p:nvPr>
            <p:ph idx="10" type="dt"/>
          </p:nvPr>
        </p:nvSpPr>
        <p:spPr>
          <a:xfrm>
            <a:off x="4881707" y="5602244"/>
            <a:ext cx="1178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9"/>
          <p:cNvSpPr/>
          <p:nvPr/>
        </p:nvSpPr>
        <p:spPr>
          <a:xfrm rot="5400000">
            <a:off x="5939030" y="3277757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39"/>
          <p:cNvSpPr txBox="1"/>
          <p:nvPr/>
        </p:nvSpPr>
        <p:spPr>
          <a:xfrm>
            <a:off x="5706011" y="37580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.3 Sommaire vide">
  <p:cSld name="2.3 Sommaire v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3"/>
          <p:cNvSpPr/>
          <p:nvPr/>
        </p:nvSpPr>
        <p:spPr>
          <a:xfrm>
            <a:off x="1" y="0"/>
            <a:ext cx="3073077" cy="68580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63"/>
          <p:cNvSpPr txBox="1"/>
          <p:nvPr>
            <p:ph idx="11" type="ftr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3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r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63"/>
          <p:cNvSpPr txBox="1"/>
          <p:nvPr/>
        </p:nvSpPr>
        <p:spPr>
          <a:xfrm>
            <a:off x="186267" y="6546015"/>
            <a:ext cx="2886811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63"/>
          <p:cNvSpPr/>
          <p:nvPr/>
        </p:nvSpPr>
        <p:spPr>
          <a:xfrm rot="5400000">
            <a:off x="3106834" y="136653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63"/>
          <p:cNvSpPr txBox="1"/>
          <p:nvPr/>
        </p:nvSpPr>
        <p:spPr>
          <a:xfrm>
            <a:off x="2873811" y="6169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63"/>
          <p:cNvSpPr txBox="1"/>
          <p:nvPr>
            <p:ph type="title"/>
          </p:nvPr>
        </p:nvSpPr>
        <p:spPr>
          <a:xfrm>
            <a:off x="4197983" y="588140"/>
            <a:ext cx="7441676" cy="338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 Black"/>
              <a:buNone/>
              <a:defRPr sz="2400" cap="none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63"/>
          <p:cNvSpPr txBox="1"/>
          <p:nvPr>
            <p:ph idx="1" type="body"/>
          </p:nvPr>
        </p:nvSpPr>
        <p:spPr>
          <a:xfrm>
            <a:off x="4197596" y="1017475"/>
            <a:ext cx="7441675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b="1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63"/>
          <p:cNvSpPr txBox="1"/>
          <p:nvPr>
            <p:ph idx="2" type="body"/>
          </p:nvPr>
        </p:nvSpPr>
        <p:spPr>
          <a:xfrm>
            <a:off x="4197597" y="1546460"/>
            <a:ext cx="7442062" cy="4034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▫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▫"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.4 Timeline 2">
  <p:cSld name="6.4 Timeline 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4"/>
          <p:cNvSpPr/>
          <p:nvPr/>
        </p:nvSpPr>
        <p:spPr>
          <a:xfrm>
            <a:off x="0" y="6489700"/>
            <a:ext cx="12192001" cy="3683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6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64"/>
          <p:cNvSpPr txBox="1"/>
          <p:nvPr/>
        </p:nvSpPr>
        <p:spPr>
          <a:xfrm>
            <a:off x="186268" y="6546015"/>
            <a:ext cx="279171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64"/>
          <p:cNvSpPr txBox="1"/>
          <p:nvPr>
            <p:ph type="title"/>
          </p:nvPr>
        </p:nvSpPr>
        <p:spPr>
          <a:xfrm>
            <a:off x="624469" y="1063542"/>
            <a:ext cx="11015578" cy="338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2400"/>
              <a:buFont typeface="Arial Black"/>
              <a:buNone/>
              <a:defRPr sz="24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64"/>
          <p:cNvSpPr txBox="1"/>
          <p:nvPr>
            <p:ph idx="1" type="body"/>
          </p:nvPr>
        </p:nvSpPr>
        <p:spPr>
          <a:xfrm>
            <a:off x="624082" y="1497024"/>
            <a:ext cx="1101557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b="1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64"/>
          <p:cNvSpPr txBox="1"/>
          <p:nvPr>
            <p:ph idx="11" type="ftr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64"/>
          <p:cNvSpPr/>
          <p:nvPr/>
        </p:nvSpPr>
        <p:spPr>
          <a:xfrm rot="5400000">
            <a:off x="1093902" y="53264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64"/>
          <p:cNvSpPr txBox="1"/>
          <p:nvPr/>
        </p:nvSpPr>
        <p:spPr>
          <a:xfrm>
            <a:off x="860886" y="5335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69" name="Google Shape;69;p64"/>
          <p:cNvCxnSpPr/>
          <p:nvPr/>
        </p:nvCxnSpPr>
        <p:spPr>
          <a:xfrm rot="10800000">
            <a:off x="2076476" y="3144934"/>
            <a:ext cx="7856799" cy="2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0" name="Google Shape;70;p64"/>
          <p:cNvSpPr/>
          <p:nvPr/>
        </p:nvSpPr>
        <p:spPr>
          <a:xfrm rot="5400000">
            <a:off x="1945709" y="3075368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64"/>
          <p:cNvSpPr txBox="1"/>
          <p:nvPr>
            <p:ph idx="2" type="body"/>
          </p:nvPr>
        </p:nvSpPr>
        <p:spPr>
          <a:xfrm>
            <a:off x="1425455" y="3347895"/>
            <a:ext cx="1302039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1" sz="18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64"/>
          <p:cNvSpPr txBox="1"/>
          <p:nvPr>
            <p:ph idx="3" type="body"/>
          </p:nvPr>
        </p:nvSpPr>
        <p:spPr>
          <a:xfrm>
            <a:off x="1425456" y="3663809"/>
            <a:ext cx="1302038" cy="902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4.png"/><Relationship Id="rId10" Type="http://schemas.openxmlformats.org/officeDocument/2006/relationships/image" Target="../media/image11.png"/><Relationship Id="rId13" Type="http://schemas.openxmlformats.org/officeDocument/2006/relationships/image" Target="../media/image2.png"/><Relationship Id="rId1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3.png"/><Relationship Id="rId9" Type="http://schemas.openxmlformats.org/officeDocument/2006/relationships/image" Target="../media/image8.png"/><Relationship Id="rId5" Type="http://schemas.openxmlformats.org/officeDocument/2006/relationships/image" Target="../media/image6.png"/><Relationship Id="rId6" Type="http://schemas.openxmlformats.org/officeDocument/2006/relationships/image" Target="../media/image9.png"/><Relationship Id="rId7" Type="http://schemas.openxmlformats.org/officeDocument/2006/relationships/image" Target="../media/image12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oogle Shape;77;p18"/>
          <p:cNvGrpSpPr/>
          <p:nvPr/>
        </p:nvGrpSpPr>
        <p:grpSpPr>
          <a:xfrm flipH="1" rot="10800000">
            <a:off x="10315552" y="2417070"/>
            <a:ext cx="1095690" cy="590537"/>
            <a:chOff x="56769" y="55245"/>
            <a:chExt cx="718439" cy="539496"/>
          </a:xfrm>
        </p:grpSpPr>
        <p:sp>
          <p:nvSpPr>
            <p:cNvPr id="78" name="Google Shape;78;p18"/>
            <p:cNvSpPr/>
            <p:nvPr/>
          </p:nvSpPr>
          <p:spPr>
            <a:xfrm>
              <a:off x="56769" y="55245"/>
              <a:ext cx="718439" cy="539496"/>
            </a:xfrm>
            <a:custGeom>
              <a:rect b="b" l="l" r="r" t="t"/>
              <a:pathLst>
                <a:path extrusionOk="0" h="539496" w="718439">
                  <a:moveTo>
                    <a:pt x="697230" y="321056"/>
                  </a:moveTo>
                  <a:cubicBezTo>
                    <a:pt x="718439" y="187706"/>
                    <a:pt x="590804" y="56642"/>
                    <a:pt x="412242" y="28321"/>
                  </a:cubicBezTo>
                  <a:cubicBezTo>
                    <a:pt x="233680" y="0"/>
                    <a:pt x="71882" y="85090"/>
                    <a:pt x="50673" y="218440"/>
                  </a:cubicBezTo>
                  <a:cubicBezTo>
                    <a:pt x="44450" y="257810"/>
                    <a:pt x="51181" y="296926"/>
                    <a:pt x="68326" y="333375"/>
                  </a:cubicBezTo>
                  <a:cubicBezTo>
                    <a:pt x="76200" y="350266"/>
                    <a:pt x="0" y="458978"/>
                    <a:pt x="12192" y="474472"/>
                  </a:cubicBezTo>
                  <a:cubicBezTo>
                    <a:pt x="26289" y="492379"/>
                    <a:pt x="129540" y="416433"/>
                    <a:pt x="148717" y="431673"/>
                  </a:cubicBezTo>
                  <a:cubicBezTo>
                    <a:pt x="197993" y="470789"/>
                    <a:pt x="262509" y="499618"/>
                    <a:pt x="335661" y="511175"/>
                  </a:cubicBezTo>
                  <a:cubicBezTo>
                    <a:pt x="514223" y="539496"/>
                    <a:pt x="676021" y="454406"/>
                    <a:pt x="697230" y="32105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8"/>
            <p:cNvSpPr/>
            <p:nvPr/>
          </p:nvSpPr>
          <p:spPr>
            <a:xfrm>
              <a:off x="63754" y="60198"/>
              <a:ext cx="707898" cy="513969"/>
            </a:xfrm>
            <a:custGeom>
              <a:rect b="b" l="l" r="r" t="t"/>
              <a:pathLst>
                <a:path extrusionOk="0" h="513969" w="707898">
                  <a:moveTo>
                    <a:pt x="675894" y="314325"/>
                  </a:moveTo>
                  <a:cubicBezTo>
                    <a:pt x="675894" y="314325"/>
                    <a:pt x="676148" y="312420"/>
                    <a:pt x="676529" y="308737"/>
                  </a:cubicBezTo>
                  <a:cubicBezTo>
                    <a:pt x="676783" y="306832"/>
                    <a:pt x="677037" y="304546"/>
                    <a:pt x="677418" y="301879"/>
                  </a:cubicBezTo>
                  <a:cubicBezTo>
                    <a:pt x="677545" y="299466"/>
                    <a:pt x="677672" y="296672"/>
                    <a:pt x="677926" y="293370"/>
                  </a:cubicBezTo>
                  <a:cubicBezTo>
                    <a:pt x="678434" y="280289"/>
                    <a:pt x="677672" y="260223"/>
                    <a:pt x="670560" y="236093"/>
                  </a:cubicBezTo>
                  <a:cubicBezTo>
                    <a:pt x="663448" y="211963"/>
                    <a:pt x="649605" y="183769"/>
                    <a:pt x="626618" y="156337"/>
                  </a:cubicBezTo>
                  <a:cubicBezTo>
                    <a:pt x="603631" y="128905"/>
                    <a:pt x="572008" y="102235"/>
                    <a:pt x="532765" y="81026"/>
                  </a:cubicBezTo>
                  <a:cubicBezTo>
                    <a:pt x="493522" y="59817"/>
                    <a:pt x="446913" y="43688"/>
                    <a:pt x="395986" y="36703"/>
                  </a:cubicBezTo>
                  <a:cubicBezTo>
                    <a:pt x="345059" y="29464"/>
                    <a:pt x="289941" y="31115"/>
                    <a:pt x="236093" y="45720"/>
                  </a:cubicBezTo>
                  <a:cubicBezTo>
                    <a:pt x="222758" y="49530"/>
                    <a:pt x="209423" y="53975"/>
                    <a:pt x="196469" y="59436"/>
                  </a:cubicBezTo>
                  <a:cubicBezTo>
                    <a:pt x="183515" y="64897"/>
                    <a:pt x="170815" y="71247"/>
                    <a:pt x="158623" y="78486"/>
                  </a:cubicBezTo>
                  <a:cubicBezTo>
                    <a:pt x="134366" y="92964"/>
                    <a:pt x="112141" y="111633"/>
                    <a:pt x="94615" y="133985"/>
                  </a:cubicBezTo>
                  <a:cubicBezTo>
                    <a:pt x="77089" y="156337"/>
                    <a:pt x="64643" y="182499"/>
                    <a:pt x="59309" y="210439"/>
                  </a:cubicBezTo>
                  <a:cubicBezTo>
                    <a:pt x="53721" y="238379"/>
                    <a:pt x="55753" y="267589"/>
                    <a:pt x="64135" y="295021"/>
                  </a:cubicBezTo>
                  <a:cubicBezTo>
                    <a:pt x="66294" y="301879"/>
                    <a:pt x="68707" y="308737"/>
                    <a:pt x="71628" y="315341"/>
                  </a:cubicBezTo>
                  <a:lnTo>
                    <a:pt x="73787" y="320294"/>
                  </a:lnTo>
                  <a:lnTo>
                    <a:pt x="74295" y="321564"/>
                  </a:lnTo>
                  <a:lnTo>
                    <a:pt x="74549" y="322199"/>
                  </a:lnTo>
                  <a:cubicBezTo>
                    <a:pt x="76200" y="326644"/>
                    <a:pt x="75184" y="323850"/>
                    <a:pt x="75565" y="324993"/>
                  </a:cubicBezTo>
                  <a:cubicBezTo>
                    <a:pt x="75692" y="325628"/>
                    <a:pt x="75819" y="325628"/>
                    <a:pt x="75946" y="326644"/>
                  </a:cubicBezTo>
                  <a:cubicBezTo>
                    <a:pt x="76200" y="328168"/>
                    <a:pt x="76454" y="329692"/>
                    <a:pt x="76454" y="331216"/>
                  </a:cubicBezTo>
                  <a:cubicBezTo>
                    <a:pt x="76454" y="331978"/>
                    <a:pt x="76454" y="332740"/>
                    <a:pt x="76454" y="333502"/>
                  </a:cubicBezTo>
                  <a:lnTo>
                    <a:pt x="76327" y="334772"/>
                  </a:lnTo>
                  <a:lnTo>
                    <a:pt x="75946" y="337058"/>
                  </a:lnTo>
                  <a:cubicBezTo>
                    <a:pt x="75692" y="338709"/>
                    <a:pt x="75438" y="339725"/>
                    <a:pt x="75057" y="341122"/>
                  </a:cubicBezTo>
                  <a:cubicBezTo>
                    <a:pt x="74422" y="343662"/>
                    <a:pt x="73660" y="345821"/>
                    <a:pt x="72898" y="347980"/>
                  </a:cubicBezTo>
                  <a:cubicBezTo>
                    <a:pt x="66802" y="364363"/>
                    <a:pt x="59309" y="377825"/>
                    <a:pt x="52197" y="391668"/>
                  </a:cubicBezTo>
                  <a:cubicBezTo>
                    <a:pt x="44958" y="405384"/>
                    <a:pt x="37719" y="418846"/>
                    <a:pt x="31115" y="432181"/>
                  </a:cubicBezTo>
                  <a:cubicBezTo>
                    <a:pt x="27813" y="438785"/>
                    <a:pt x="24638" y="445516"/>
                    <a:pt x="22098" y="451993"/>
                  </a:cubicBezTo>
                  <a:cubicBezTo>
                    <a:pt x="20828" y="455168"/>
                    <a:pt x="19685" y="458343"/>
                    <a:pt x="19050" y="461010"/>
                  </a:cubicBezTo>
                  <a:cubicBezTo>
                    <a:pt x="18669" y="462407"/>
                    <a:pt x="18542" y="463423"/>
                    <a:pt x="18415" y="464185"/>
                  </a:cubicBezTo>
                  <a:cubicBezTo>
                    <a:pt x="18288" y="464566"/>
                    <a:pt x="18923" y="464947"/>
                    <a:pt x="17526" y="461645"/>
                  </a:cubicBezTo>
                  <a:cubicBezTo>
                    <a:pt x="17272" y="461264"/>
                    <a:pt x="17018" y="461010"/>
                    <a:pt x="16764" y="460629"/>
                  </a:cubicBezTo>
                  <a:cubicBezTo>
                    <a:pt x="16637" y="460502"/>
                    <a:pt x="13716" y="457327"/>
                    <a:pt x="15240" y="458978"/>
                  </a:cubicBezTo>
                  <a:lnTo>
                    <a:pt x="16256" y="459867"/>
                  </a:lnTo>
                  <a:cubicBezTo>
                    <a:pt x="16637" y="460248"/>
                    <a:pt x="15875" y="459359"/>
                    <a:pt x="15621" y="459232"/>
                  </a:cubicBezTo>
                  <a:cubicBezTo>
                    <a:pt x="15240" y="458978"/>
                    <a:pt x="14859" y="458597"/>
                    <a:pt x="14478" y="458343"/>
                  </a:cubicBezTo>
                  <a:cubicBezTo>
                    <a:pt x="13843" y="457835"/>
                    <a:pt x="12319" y="457581"/>
                    <a:pt x="12573" y="457581"/>
                  </a:cubicBezTo>
                  <a:cubicBezTo>
                    <a:pt x="11938" y="457454"/>
                    <a:pt x="12573" y="457581"/>
                    <a:pt x="13462" y="457454"/>
                  </a:cubicBezTo>
                  <a:cubicBezTo>
                    <a:pt x="15240" y="457327"/>
                    <a:pt x="18542" y="456438"/>
                    <a:pt x="21463" y="455549"/>
                  </a:cubicBezTo>
                  <a:cubicBezTo>
                    <a:pt x="27686" y="453517"/>
                    <a:pt x="34290" y="450596"/>
                    <a:pt x="40894" y="447675"/>
                  </a:cubicBezTo>
                  <a:cubicBezTo>
                    <a:pt x="54102" y="441579"/>
                    <a:pt x="67437" y="434721"/>
                    <a:pt x="81153" y="428117"/>
                  </a:cubicBezTo>
                  <a:cubicBezTo>
                    <a:pt x="88011" y="424815"/>
                    <a:pt x="94869" y="421640"/>
                    <a:pt x="102235" y="418592"/>
                  </a:cubicBezTo>
                  <a:cubicBezTo>
                    <a:pt x="109601" y="415544"/>
                    <a:pt x="116840" y="412623"/>
                    <a:pt x="126365" y="410845"/>
                  </a:cubicBezTo>
                  <a:cubicBezTo>
                    <a:pt x="131191" y="410210"/>
                    <a:pt x="136398" y="408813"/>
                    <a:pt x="145161" y="411988"/>
                  </a:cubicBezTo>
                  <a:cubicBezTo>
                    <a:pt x="146304" y="412496"/>
                    <a:pt x="147447" y="413131"/>
                    <a:pt x="148590" y="413766"/>
                  </a:cubicBezTo>
                  <a:lnTo>
                    <a:pt x="150241" y="414782"/>
                  </a:lnTo>
                  <a:cubicBezTo>
                    <a:pt x="151003" y="415290"/>
                    <a:pt x="150495" y="414909"/>
                    <a:pt x="150876" y="415290"/>
                  </a:cubicBezTo>
                  <a:lnTo>
                    <a:pt x="153035" y="416941"/>
                  </a:lnTo>
                  <a:lnTo>
                    <a:pt x="157353" y="420243"/>
                  </a:lnTo>
                  <a:cubicBezTo>
                    <a:pt x="163195" y="424561"/>
                    <a:pt x="168402" y="428371"/>
                    <a:pt x="174371" y="432181"/>
                  </a:cubicBezTo>
                  <a:cubicBezTo>
                    <a:pt x="220853" y="463042"/>
                    <a:pt x="273050" y="481457"/>
                    <a:pt x="323596" y="490347"/>
                  </a:cubicBezTo>
                  <a:cubicBezTo>
                    <a:pt x="374396" y="499364"/>
                    <a:pt x="423545" y="498475"/>
                    <a:pt x="467487" y="490474"/>
                  </a:cubicBezTo>
                  <a:cubicBezTo>
                    <a:pt x="511429" y="482473"/>
                    <a:pt x="549783" y="466979"/>
                    <a:pt x="580136" y="447929"/>
                  </a:cubicBezTo>
                  <a:cubicBezTo>
                    <a:pt x="610489" y="428879"/>
                    <a:pt x="632333" y="406400"/>
                    <a:pt x="646684" y="385699"/>
                  </a:cubicBezTo>
                  <a:cubicBezTo>
                    <a:pt x="661035" y="364998"/>
                    <a:pt x="667893" y="346329"/>
                    <a:pt x="671449" y="333502"/>
                  </a:cubicBezTo>
                  <a:cubicBezTo>
                    <a:pt x="672338" y="330327"/>
                    <a:pt x="673100" y="327406"/>
                    <a:pt x="673735" y="324993"/>
                  </a:cubicBezTo>
                  <a:cubicBezTo>
                    <a:pt x="674243" y="322453"/>
                    <a:pt x="674624" y="320421"/>
                    <a:pt x="675005" y="318643"/>
                  </a:cubicBezTo>
                  <a:cubicBezTo>
                    <a:pt x="675640" y="315214"/>
                    <a:pt x="676021" y="313563"/>
                    <a:pt x="676021" y="313563"/>
                  </a:cubicBezTo>
                  <a:close/>
                  <a:moveTo>
                    <a:pt x="704596" y="318389"/>
                  </a:moveTo>
                  <a:cubicBezTo>
                    <a:pt x="704596" y="318389"/>
                    <a:pt x="704215" y="320421"/>
                    <a:pt x="703326" y="324358"/>
                  </a:cubicBezTo>
                  <a:cubicBezTo>
                    <a:pt x="702945" y="326263"/>
                    <a:pt x="702437" y="328803"/>
                    <a:pt x="701802" y="331724"/>
                  </a:cubicBezTo>
                  <a:cubicBezTo>
                    <a:pt x="700913" y="334645"/>
                    <a:pt x="700024" y="337947"/>
                    <a:pt x="699008" y="341630"/>
                  </a:cubicBezTo>
                  <a:cubicBezTo>
                    <a:pt x="694436" y="356489"/>
                    <a:pt x="686181" y="378206"/>
                    <a:pt x="669036" y="401447"/>
                  </a:cubicBezTo>
                  <a:cubicBezTo>
                    <a:pt x="660400" y="413004"/>
                    <a:pt x="650113" y="424942"/>
                    <a:pt x="637286" y="436245"/>
                  </a:cubicBezTo>
                  <a:cubicBezTo>
                    <a:pt x="624459" y="447548"/>
                    <a:pt x="609600" y="458343"/>
                    <a:pt x="592709" y="467995"/>
                  </a:cubicBezTo>
                  <a:cubicBezTo>
                    <a:pt x="558927" y="487172"/>
                    <a:pt x="517398" y="502031"/>
                    <a:pt x="471043" y="508762"/>
                  </a:cubicBezTo>
                  <a:cubicBezTo>
                    <a:pt x="447802" y="511937"/>
                    <a:pt x="423545" y="513969"/>
                    <a:pt x="398399" y="513461"/>
                  </a:cubicBezTo>
                  <a:cubicBezTo>
                    <a:pt x="373253" y="513334"/>
                    <a:pt x="347345" y="510794"/>
                    <a:pt x="321183" y="506222"/>
                  </a:cubicBezTo>
                  <a:cubicBezTo>
                    <a:pt x="268732" y="497205"/>
                    <a:pt x="214503" y="478536"/>
                    <a:pt x="165481" y="446532"/>
                  </a:cubicBezTo>
                  <a:cubicBezTo>
                    <a:pt x="159385" y="442595"/>
                    <a:pt x="153289" y="438277"/>
                    <a:pt x="147447" y="433959"/>
                  </a:cubicBezTo>
                  <a:lnTo>
                    <a:pt x="143129" y="430657"/>
                  </a:lnTo>
                  <a:lnTo>
                    <a:pt x="140970" y="429006"/>
                  </a:lnTo>
                  <a:cubicBezTo>
                    <a:pt x="140208" y="428371"/>
                    <a:pt x="139700" y="428371"/>
                    <a:pt x="139192" y="427863"/>
                  </a:cubicBezTo>
                  <a:cubicBezTo>
                    <a:pt x="136525" y="426847"/>
                    <a:pt x="132969" y="427101"/>
                    <a:pt x="129667" y="427736"/>
                  </a:cubicBezTo>
                  <a:cubicBezTo>
                    <a:pt x="115824" y="430657"/>
                    <a:pt x="102362" y="437515"/>
                    <a:pt x="89027" y="443865"/>
                  </a:cubicBezTo>
                  <a:cubicBezTo>
                    <a:pt x="75692" y="450469"/>
                    <a:pt x="62484" y="457581"/>
                    <a:pt x="48768" y="464185"/>
                  </a:cubicBezTo>
                  <a:cubicBezTo>
                    <a:pt x="41910" y="467487"/>
                    <a:pt x="34925" y="470662"/>
                    <a:pt x="27559" y="473202"/>
                  </a:cubicBezTo>
                  <a:cubicBezTo>
                    <a:pt x="23749" y="474472"/>
                    <a:pt x="20066" y="475615"/>
                    <a:pt x="15748" y="476123"/>
                  </a:cubicBezTo>
                  <a:cubicBezTo>
                    <a:pt x="13589" y="476377"/>
                    <a:pt x="11303" y="476377"/>
                    <a:pt x="8763" y="475869"/>
                  </a:cubicBezTo>
                  <a:cubicBezTo>
                    <a:pt x="7493" y="475742"/>
                    <a:pt x="5461" y="474599"/>
                    <a:pt x="4318" y="473964"/>
                  </a:cubicBezTo>
                  <a:lnTo>
                    <a:pt x="3302" y="473075"/>
                  </a:lnTo>
                  <a:cubicBezTo>
                    <a:pt x="3556" y="473329"/>
                    <a:pt x="2413" y="472313"/>
                    <a:pt x="2286" y="471932"/>
                  </a:cubicBezTo>
                  <a:lnTo>
                    <a:pt x="1651" y="470789"/>
                  </a:lnTo>
                  <a:cubicBezTo>
                    <a:pt x="0" y="467741"/>
                    <a:pt x="254" y="465201"/>
                    <a:pt x="254" y="462915"/>
                  </a:cubicBezTo>
                  <a:cubicBezTo>
                    <a:pt x="508" y="460629"/>
                    <a:pt x="762" y="458597"/>
                    <a:pt x="1270" y="456565"/>
                  </a:cubicBezTo>
                  <a:cubicBezTo>
                    <a:pt x="2286" y="452501"/>
                    <a:pt x="3556" y="448818"/>
                    <a:pt x="4953" y="445135"/>
                  </a:cubicBezTo>
                  <a:cubicBezTo>
                    <a:pt x="7747" y="437769"/>
                    <a:pt x="10922" y="430784"/>
                    <a:pt x="14224" y="423799"/>
                  </a:cubicBezTo>
                  <a:cubicBezTo>
                    <a:pt x="20828" y="409829"/>
                    <a:pt x="27940" y="396113"/>
                    <a:pt x="34925" y="382397"/>
                  </a:cubicBezTo>
                  <a:cubicBezTo>
                    <a:pt x="41910" y="368681"/>
                    <a:pt x="48895" y="354838"/>
                    <a:pt x="53721" y="341122"/>
                  </a:cubicBezTo>
                  <a:cubicBezTo>
                    <a:pt x="54229" y="339471"/>
                    <a:pt x="54864" y="337693"/>
                    <a:pt x="55118" y="336169"/>
                  </a:cubicBezTo>
                  <a:cubicBezTo>
                    <a:pt x="55245" y="335407"/>
                    <a:pt x="55499" y="334518"/>
                    <a:pt x="55626" y="333883"/>
                  </a:cubicBezTo>
                  <a:lnTo>
                    <a:pt x="55753" y="332867"/>
                  </a:lnTo>
                  <a:lnTo>
                    <a:pt x="55753" y="332359"/>
                  </a:lnTo>
                  <a:lnTo>
                    <a:pt x="55753" y="332359"/>
                  </a:lnTo>
                  <a:cubicBezTo>
                    <a:pt x="55753" y="332359"/>
                    <a:pt x="55753" y="332359"/>
                    <a:pt x="55880" y="332359"/>
                  </a:cubicBezTo>
                  <a:cubicBezTo>
                    <a:pt x="55880" y="332105"/>
                    <a:pt x="55626" y="331470"/>
                    <a:pt x="55499" y="331089"/>
                  </a:cubicBezTo>
                  <a:cubicBezTo>
                    <a:pt x="55626" y="331343"/>
                    <a:pt x="54991" y="329692"/>
                    <a:pt x="55626" y="331343"/>
                  </a:cubicBezTo>
                  <a:lnTo>
                    <a:pt x="55245" y="330708"/>
                  </a:lnTo>
                  <a:lnTo>
                    <a:pt x="54610" y="329311"/>
                  </a:lnTo>
                  <a:lnTo>
                    <a:pt x="52070" y="323977"/>
                  </a:lnTo>
                  <a:cubicBezTo>
                    <a:pt x="48768" y="316738"/>
                    <a:pt x="45974" y="309245"/>
                    <a:pt x="43434" y="301625"/>
                  </a:cubicBezTo>
                  <a:cubicBezTo>
                    <a:pt x="33401" y="271272"/>
                    <a:pt x="30480" y="237998"/>
                    <a:pt x="36195" y="206121"/>
                  </a:cubicBezTo>
                  <a:cubicBezTo>
                    <a:pt x="41656" y="174244"/>
                    <a:pt x="55245" y="143891"/>
                    <a:pt x="74676" y="118364"/>
                  </a:cubicBezTo>
                  <a:cubicBezTo>
                    <a:pt x="94107" y="92837"/>
                    <a:pt x="118491" y="72009"/>
                    <a:pt x="145034" y="55753"/>
                  </a:cubicBezTo>
                  <a:cubicBezTo>
                    <a:pt x="158242" y="47625"/>
                    <a:pt x="171958" y="40513"/>
                    <a:pt x="186055" y="34417"/>
                  </a:cubicBezTo>
                  <a:cubicBezTo>
                    <a:pt x="200152" y="28448"/>
                    <a:pt x="214503" y="23368"/>
                    <a:pt x="228854" y="19050"/>
                  </a:cubicBezTo>
                  <a:cubicBezTo>
                    <a:pt x="286639" y="2413"/>
                    <a:pt x="345948" y="0"/>
                    <a:pt x="400304" y="7620"/>
                  </a:cubicBezTo>
                  <a:cubicBezTo>
                    <a:pt x="454914" y="14859"/>
                    <a:pt x="504952" y="31750"/>
                    <a:pt x="547624" y="54356"/>
                  </a:cubicBezTo>
                  <a:cubicBezTo>
                    <a:pt x="590550" y="76835"/>
                    <a:pt x="624840" y="106553"/>
                    <a:pt x="650240" y="137160"/>
                  </a:cubicBezTo>
                  <a:cubicBezTo>
                    <a:pt x="675640" y="167767"/>
                    <a:pt x="691261" y="200025"/>
                    <a:pt x="699389" y="227838"/>
                  </a:cubicBezTo>
                  <a:cubicBezTo>
                    <a:pt x="703580" y="241808"/>
                    <a:pt x="705485" y="254635"/>
                    <a:pt x="706755" y="265938"/>
                  </a:cubicBezTo>
                  <a:cubicBezTo>
                    <a:pt x="707771" y="277241"/>
                    <a:pt x="707898" y="286766"/>
                    <a:pt x="707517" y="294767"/>
                  </a:cubicBezTo>
                  <a:cubicBezTo>
                    <a:pt x="707263" y="298831"/>
                    <a:pt x="707009" y="302387"/>
                    <a:pt x="706882" y="305435"/>
                  </a:cubicBezTo>
                  <a:cubicBezTo>
                    <a:pt x="706501" y="308229"/>
                    <a:pt x="706247" y="310515"/>
                    <a:pt x="705993" y="312293"/>
                  </a:cubicBezTo>
                  <a:cubicBezTo>
                    <a:pt x="705485" y="315976"/>
                    <a:pt x="705231" y="317881"/>
                    <a:pt x="705231" y="317881"/>
                  </a:cubicBezTo>
                  <a:close/>
                </a:path>
              </a:pathLst>
            </a:custGeom>
            <a:solidFill>
              <a:srgbClr val="F1562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0" name="Google Shape;80;p18"/>
          <p:cNvSpPr txBox="1"/>
          <p:nvPr>
            <p:ph type="title"/>
          </p:nvPr>
        </p:nvSpPr>
        <p:spPr>
          <a:xfrm>
            <a:off x="408546" y="40707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Arial Black"/>
              <a:buNone/>
            </a:pPr>
            <a:r>
              <a:rPr lang="fr-FR" sz="1340"/>
              <a:t>SOCIETE FRANCAISE DE PHARMACIE CLINIQUE </a:t>
            </a:r>
            <a:r>
              <a:rPr lang="fr-FR" sz="1160">
                <a:solidFill>
                  <a:srgbClr val="FFFFFF"/>
                </a:solidFill>
              </a:rPr>
              <a:t>Association Nationale des Enseignants en  Pharmacie clinique </a:t>
            </a:r>
            <a:endParaRPr sz="1340"/>
          </a:p>
        </p:txBody>
      </p:sp>
      <p:sp>
        <p:nvSpPr>
          <p:cNvPr id="81" name="Google Shape;81;p18"/>
          <p:cNvSpPr txBox="1"/>
          <p:nvPr>
            <p:ph idx="1" type="body"/>
          </p:nvPr>
        </p:nvSpPr>
        <p:spPr>
          <a:xfrm>
            <a:off x="410985" y="837694"/>
            <a:ext cx="1558492" cy="371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fr-FR">
                <a:solidFill>
                  <a:schemeClr val="accent5"/>
                </a:solidFill>
              </a:rPr>
              <a:t>MED’S UP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82" name="Google Shape;82;p18"/>
          <p:cNvSpPr txBox="1"/>
          <p:nvPr/>
        </p:nvSpPr>
        <p:spPr>
          <a:xfrm>
            <a:off x="5059539" y="568758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Méthode pédagogique retenue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8"/>
          <p:cNvSpPr txBox="1"/>
          <p:nvPr/>
        </p:nvSpPr>
        <p:spPr>
          <a:xfrm>
            <a:off x="5059780" y="841275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Jeux d’apprentissage 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collaboratif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à l’aide de cartes 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8"/>
          <p:cNvSpPr txBox="1"/>
          <p:nvPr/>
        </p:nvSpPr>
        <p:spPr>
          <a:xfrm>
            <a:off x="5059538" y="1104778"/>
            <a:ext cx="6846497" cy="261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Déroulé résumé de la solution ludopédagogique élaborée</a:t>
            </a:r>
            <a:endParaRPr b="1" i="0" sz="1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8"/>
          <p:cNvSpPr txBox="1"/>
          <p:nvPr/>
        </p:nvSpPr>
        <p:spPr>
          <a:xfrm>
            <a:off x="5384701" y="1846146"/>
            <a:ext cx="5075735" cy="50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0" baseline="30000" i="0" lang="fr-FR" sz="14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ère</a:t>
            </a:r>
            <a:r>
              <a:rPr b="0" i="0" lang="fr-FR" sz="14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manche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 : utiliser 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tous les mots 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 son choix (indications, formes, voie…)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8"/>
          <p:cNvSpPr txBox="1"/>
          <p:nvPr/>
        </p:nvSpPr>
        <p:spPr>
          <a:xfrm>
            <a:off x="5059537" y="3451557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Données pratiques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5351555" y="3718226"/>
            <a:ext cx="6846256" cy="7498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Durée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: en moyenne 40 min </a:t>
            </a:r>
            <a:endParaRPr b="0" i="1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Équipes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: 3 équipes de 2 à 3 professionnels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Matériel nécessaire 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règles du jeu, cartes MHR et chronomètre</a:t>
            </a:r>
            <a:endParaRPr/>
          </a:p>
        </p:txBody>
      </p:sp>
      <p:sp>
        <p:nvSpPr>
          <p:cNvPr id="88" name="Google Shape;88;p18"/>
          <p:cNvSpPr/>
          <p:nvPr/>
        </p:nvSpPr>
        <p:spPr>
          <a:xfrm>
            <a:off x="4714936" y="1178356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8"/>
          <p:cNvSpPr/>
          <p:nvPr/>
        </p:nvSpPr>
        <p:spPr>
          <a:xfrm>
            <a:off x="4714936" y="3548759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408545" y="1156967"/>
            <a:ext cx="3918327" cy="70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Lydia TOUAT, Alice HINH, Camille SCHWAB, Christine FERNANDEZ, Céline LEPLAY Pharmacie Hôpital Saint-Antoine (APHP)</a:t>
            </a:r>
            <a:endParaRPr/>
          </a:p>
        </p:txBody>
      </p:sp>
      <p:sp>
        <p:nvSpPr>
          <p:cNvPr id="91" name="Google Shape;91;p18"/>
          <p:cNvSpPr/>
          <p:nvPr/>
        </p:nvSpPr>
        <p:spPr>
          <a:xfrm>
            <a:off x="408545" y="1777838"/>
            <a:ext cx="293862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Céline Leplay - celine.leplay@aphp.fr</a:t>
            </a:r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8"/>
          <p:cNvSpPr/>
          <p:nvPr/>
        </p:nvSpPr>
        <p:spPr>
          <a:xfrm>
            <a:off x="481035" y="2123015"/>
            <a:ext cx="118742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2025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408545" y="2625758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Problématique – Thème principal</a:t>
            </a:r>
            <a:endParaRPr/>
          </a:p>
        </p:txBody>
      </p:sp>
      <p:sp>
        <p:nvSpPr>
          <p:cNvPr id="94" name="Google Shape;94;p18"/>
          <p:cNvSpPr txBox="1"/>
          <p:nvPr/>
        </p:nvSpPr>
        <p:spPr>
          <a:xfrm>
            <a:off x="342916" y="2927646"/>
            <a:ext cx="4131520" cy="10410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Maitrise des médicaments à haut risque (MHR) = </a:t>
            </a:r>
            <a:r>
              <a:rPr b="1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critère impératif </a:t>
            </a: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certification HAS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Pour sensibiliser les professionnels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         🡪 Création du </a:t>
            </a:r>
            <a:r>
              <a:rPr b="1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MED’S UP</a:t>
            </a:r>
            <a:endParaRPr b="1" i="0" sz="1600" u="none" cap="none" strike="noStrik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408545" y="392200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Objectifs pédagogiques</a:t>
            </a:r>
            <a:endParaRPr/>
          </a:p>
        </p:txBody>
      </p:sp>
      <p:sp>
        <p:nvSpPr>
          <p:cNvPr id="96" name="Google Shape;96;p18"/>
          <p:cNvSpPr txBox="1"/>
          <p:nvPr/>
        </p:nvSpPr>
        <p:spPr>
          <a:xfrm>
            <a:off x="342916" y="4223374"/>
            <a:ext cx="3970528" cy="1030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Connaitre les MHR de son service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Connaitre les risques liés aux MHR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Connaitre des mesures pour sécuriser le circuit </a:t>
            </a:r>
            <a:endParaRPr/>
          </a:p>
        </p:txBody>
      </p:sp>
      <p:sp>
        <p:nvSpPr>
          <p:cNvPr id="97" name="Google Shape;97;p18"/>
          <p:cNvSpPr txBox="1"/>
          <p:nvPr/>
        </p:nvSpPr>
        <p:spPr>
          <a:xfrm>
            <a:off x="5059537" y="4418407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Modalités d’évaluation ou de feedback</a:t>
            </a:r>
            <a:endParaRPr b="1" i="0" sz="1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8"/>
          <p:cNvSpPr/>
          <p:nvPr/>
        </p:nvSpPr>
        <p:spPr>
          <a:xfrm>
            <a:off x="4714936" y="4503901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8"/>
          <p:cNvSpPr/>
          <p:nvPr/>
        </p:nvSpPr>
        <p:spPr>
          <a:xfrm>
            <a:off x="5060020" y="5052186"/>
            <a:ext cx="25314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Retours d’expérience</a:t>
            </a:r>
            <a:endParaRPr/>
          </a:p>
        </p:txBody>
      </p:sp>
      <p:sp>
        <p:nvSpPr>
          <p:cNvPr id="100" name="Google Shape;100;p18"/>
          <p:cNvSpPr/>
          <p:nvPr/>
        </p:nvSpPr>
        <p:spPr>
          <a:xfrm>
            <a:off x="4705411" y="5163313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8"/>
          <p:cNvSpPr/>
          <p:nvPr/>
        </p:nvSpPr>
        <p:spPr>
          <a:xfrm>
            <a:off x="4774976" y="6456698"/>
            <a:ext cx="7043691" cy="6586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Référentiel certification HAS, liste MHR du groupe hospitalier,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Rapport HAS sur les erreurs associées aux produits de santé 19/11/2020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5050011" y="4672148"/>
            <a:ext cx="6846256" cy="4008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Questionnaire d’évaluation des connaissances et de la satisfaction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, distribué à l’ensemble des participants à la fin de chaque séance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9310755" y="5351174"/>
            <a:ext cx="3022903" cy="8680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Approche innovante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Participation active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Population large de professionnels</a:t>
            </a:r>
            <a:endParaRPr/>
          </a:p>
        </p:txBody>
      </p:sp>
      <p:sp>
        <p:nvSpPr>
          <p:cNvPr id="104" name="Google Shape;104;p18"/>
          <p:cNvSpPr txBox="1"/>
          <p:nvPr/>
        </p:nvSpPr>
        <p:spPr>
          <a:xfrm>
            <a:off x="8192915" y="15800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Play Zone – Congrès Nantes 2026</a:t>
            </a:r>
            <a:endParaRPr/>
          </a:p>
        </p:txBody>
      </p:sp>
      <p:sp>
        <p:nvSpPr>
          <p:cNvPr id="105" name="Google Shape;105;p18"/>
          <p:cNvSpPr txBox="1"/>
          <p:nvPr/>
        </p:nvSpPr>
        <p:spPr>
          <a:xfrm>
            <a:off x="408545" y="5222761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Population cible</a:t>
            </a:r>
            <a:endParaRPr/>
          </a:p>
        </p:txBody>
      </p:sp>
      <p:sp>
        <p:nvSpPr>
          <p:cNvPr id="106" name="Google Shape;106;p18"/>
          <p:cNvSpPr txBox="1"/>
          <p:nvPr/>
        </p:nvSpPr>
        <p:spPr>
          <a:xfrm>
            <a:off x="408545" y="5514076"/>
            <a:ext cx="3884785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Médecins, internes en médecine, cadres de santé, infirmiers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Pharmaciens, internes en pharmacie,  préparateurs</a:t>
            </a:r>
            <a:endParaRPr/>
          </a:p>
        </p:txBody>
      </p:sp>
      <p:sp>
        <p:nvSpPr>
          <p:cNvPr id="107" name="Google Shape;107;p18"/>
          <p:cNvSpPr txBox="1"/>
          <p:nvPr/>
        </p:nvSpPr>
        <p:spPr>
          <a:xfrm>
            <a:off x="5384701" y="2998297"/>
            <a:ext cx="486808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0" baseline="30000" i="0" lang="fr-FR" sz="14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ème</a:t>
            </a:r>
            <a:r>
              <a:rPr b="0" i="0" lang="fr-FR" sz="14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manche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 : citer des 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mesures pour sécuriser 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son circuit</a:t>
            </a:r>
            <a:endParaRPr/>
          </a:p>
        </p:txBody>
      </p:sp>
      <p:sp>
        <p:nvSpPr>
          <p:cNvPr id="108" name="Google Shape;108;p18"/>
          <p:cNvSpPr txBox="1"/>
          <p:nvPr/>
        </p:nvSpPr>
        <p:spPr>
          <a:xfrm>
            <a:off x="4882029" y="6152711"/>
            <a:ext cx="7418284" cy="286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  Améliorations envisagées 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rappel en fin de séances des indispensables sur les MHR </a:t>
            </a:r>
            <a:endParaRPr/>
          </a:p>
        </p:txBody>
      </p:sp>
      <p:pic>
        <p:nvPicPr>
          <p:cNvPr descr="Une image contenant noir, obscurité&#10;&#10;Le contenu généré par l’IA peut être incorrect." id="109" name="Google Shape;10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49965" y="3772684"/>
            <a:ext cx="201590" cy="2015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e image contenant noir, obscurité&#10;&#10;Le contenu généré par l’IA peut être incorrect." id="110" name="Google Shape;110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24866" y="3964487"/>
            <a:ext cx="259835" cy="2598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e image contenant noir, obscurité&#10;&#10;Le contenu généré par l’IA peut être incorrect." id="111" name="Google Shape;111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49965" y="4167619"/>
            <a:ext cx="275303" cy="2753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e image contenant symbole, clipart, logo, Graphique&#10;&#10;Le contenu généré par l’IA peut être incorrect." id="112" name="Google Shape;112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818085" y="5456933"/>
            <a:ext cx="470268" cy="4702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e image contenant capture d’écran, Caractère coloré, Graphique, conception&#10;&#10;Le contenu généré par l’IA peut être incorrect." id="113" name="Google Shape;113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952824" y="6118403"/>
            <a:ext cx="291386" cy="26649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8"/>
          <p:cNvSpPr txBox="1"/>
          <p:nvPr/>
        </p:nvSpPr>
        <p:spPr>
          <a:xfrm>
            <a:off x="5050011" y="5355052"/>
            <a:ext cx="3455557" cy="4801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Nombre de 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sessions réalisées 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6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Nombre de 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professionnels formés 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39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Badge 1 avec un remplissage uni" id="115" name="Google Shape;115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136318" y="1883056"/>
            <a:ext cx="301849" cy="3018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adge 3 avec un remplissage uni" id="116" name="Google Shape;116;p1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140971" y="2978026"/>
            <a:ext cx="301849" cy="3018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adge avec un remplissage uni" id="117" name="Google Shape;117;p1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149965" y="2434533"/>
            <a:ext cx="309099" cy="309099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8"/>
          <p:cNvSpPr txBox="1"/>
          <p:nvPr/>
        </p:nvSpPr>
        <p:spPr>
          <a:xfrm>
            <a:off x="5059537" y="1369713"/>
            <a:ext cx="54009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Présentation de l’outil et constitution des équipes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Présentation des règles pour faire deviner les cartes MHR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8"/>
          <p:cNvSpPr txBox="1"/>
          <p:nvPr/>
        </p:nvSpPr>
        <p:spPr>
          <a:xfrm>
            <a:off x="5401053" y="2421888"/>
            <a:ext cx="450885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baseline="30000" i="0" lang="fr-FR" sz="14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ème</a:t>
            </a:r>
            <a:r>
              <a:rPr b="0" i="0" lang="fr-FR" sz="14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manche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 : citer les 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risques engendrés par son mésusage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/>
          <p:nvPr/>
        </p:nvSpPr>
        <p:spPr>
          <a:xfrm>
            <a:off x="9640628" y="2273074"/>
            <a:ext cx="668040" cy="652360"/>
          </a:xfrm>
          <a:custGeom>
            <a:rect b="b" l="l" r="r" t="t"/>
            <a:pathLst>
              <a:path extrusionOk="0" h="768896" w="768896">
                <a:moveTo>
                  <a:pt x="0" y="0"/>
                </a:moveTo>
                <a:lnTo>
                  <a:pt x="768896" y="0"/>
                </a:lnTo>
                <a:lnTo>
                  <a:pt x="768896" y="768897"/>
                </a:lnTo>
                <a:lnTo>
                  <a:pt x="0" y="7688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10150408" y="2616116"/>
            <a:ext cx="1449129" cy="1710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71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100" u="none" cap="none" strike="noStrike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Hémorragie</a:t>
            </a:r>
            <a:endParaRPr b="0" i="0" sz="1100" u="none" cap="none" strike="noStrike">
              <a:solidFill>
                <a:srgbClr val="231F2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9719960" y="2945806"/>
            <a:ext cx="668040" cy="639836"/>
          </a:xfrm>
          <a:custGeom>
            <a:rect b="b" l="l" r="r" t="t"/>
            <a:pathLst>
              <a:path extrusionOk="0" h="768896" w="768896">
                <a:moveTo>
                  <a:pt x="0" y="0"/>
                </a:moveTo>
                <a:lnTo>
                  <a:pt x="768897" y="0"/>
                </a:lnTo>
                <a:lnTo>
                  <a:pt x="768897" y="768896"/>
                </a:lnTo>
                <a:lnTo>
                  <a:pt x="0" y="7688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3" name="Google Shape;123;p18"/>
          <p:cNvGrpSpPr/>
          <p:nvPr/>
        </p:nvGrpSpPr>
        <p:grpSpPr>
          <a:xfrm flipH="1" rot="10800000">
            <a:off x="10394084" y="3125248"/>
            <a:ext cx="1076278" cy="646645"/>
            <a:chOff x="56896" y="55372"/>
            <a:chExt cx="716915" cy="538353"/>
          </a:xfrm>
        </p:grpSpPr>
        <p:sp>
          <p:nvSpPr>
            <p:cNvPr id="124" name="Google Shape;124;p18"/>
            <p:cNvSpPr/>
            <p:nvPr/>
          </p:nvSpPr>
          <p:spPr>
            <a:xfrm>
              <a:off x="56896" y="55372"/>
              <a:ext cx="716915" cy="538353"/>
            </a:xfrm>
            <a:custGeom>
              <a:rect b="b" l="l" r="r" t="t"/>
              <a:pathLst>
                <a:path extrusionOk="0" h="538353" w="716915">
                  <a:moveTo>
                    <a:pt x="695833" y="320294"/>
                  </a:moveTo>
                  <a:cubicBezTo>
                    <a:pt x="716915" y="187198"/>
                    <a:pt x="589534" y="56388"/>
                    <a:pt x="411353" y="28194"/>
                  </a:cubicBezTo>
                  <a:cubicBezTo>
                    <a:pt x="233172" y="0"/>
                    <a:pt x="71628" y="84836"/>
                    <a:pt x="50546" y="217932"/>
                  </a:cubicBezTo>
                  <a:cubicBezTo>
                    <a:pt x="44323" y="257302"/>
                    <a:pt x="51054" y="296291"/>
                    <a:pt x="68199" y="332613"/>
                  </a:cubicBezTo>
                  <a:cubicBezTo>
                    <a:pt x="76073" y="349377"/>
                    <a:pt x="0" y="458089"/>
                    <a:pt x="12192" y="473329"/>
                  </a:cubicBezTo>
                  <a:cubicBezTo>
                    <a:pt x="26289" y="491236"/>
                    <a:pt x="129286" y="415417"/>
                    <a:pt x="148463" y="430657"/>
                  </a:cubicBezTo>
                  <a:cubicBezTo>
                    <a:pt x="197739" y="469773"/>
                    <a:pt x="262128" y="498475"/>
                    <a:pt x="335026" y="510032"/>
                  </a:cubicBezTo>
                  <a:cubicBezTo>
                    <a:pt x="513207" y="538353"/>
                    <a:pt x="674751" y="453390"/>
                    <a:pt x="695960" y="3202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8"/>
            <p:cNvSpPr/>
            <p:nvPr/>
          </p:nvSpPr>
          <p:spPr>
            <a:xfrm>
              <a:off x="63500" y="60198"/>
              <a:ext cx="706501" cy="512953"/>
            </a:xfrm>
            <a:custGeom>
              <a:rect b="b" l="l" r="r" t="t"/>
              <a:pathLst>
                <a:path extrusionOk="0" h="512953" w="706501">
                  <a:moveTo>
                    <a:pt x="674878" y="313690"/>
                  </a:moveTo>
                  <a:cubicBezTo>
                    <a:pt x="674878" y="313690"/>
                    <a:pt x="675132" y="311785"/>
                    <a:pt x="675513" y="308102"/>
                  </a:cubicBezTo>
                  <a:cubicBezTo>
                    <a:pt x="675767" y="306197"/>
                    <a:pt x="676021" y="303911"/>
                    <a:pt x="676402" y="301244"/>
                  </a:cubicBezTo>
                  <a:cubicBezTo>
                    <a:pt x="676529" y="298831"/>
                    <a:pt x="676656" y="296037"/>
                    <a:pt x="676910" y="292862"/>
                  </a:cubicBezTo>
                  <a:cubicBezTo>
                    <a:pt x="677418" y="279781"/>
                    <a:pt x="676656" y="259842"/>
                    <a:pt x="669544" y="235712"/>
                  </a:cubicBezTo>
                  <a:cubicBezTo>
                    <a:pt x="662432" y="211582"/>
                    <a:pt x="648589" y="183515"/>
                    <a:pt x="625602" y="156083"/>
                  </a:cubicBezTo>
                  <a:cubicBezTo>
                    <a:pt x="602742" y="128778"/>
                    <a:pt x="571119" y="102108"/>
                    <a:pt x="531876" y="80899"/>
                  </a:cubicBezTo>
                  <a:cubicBezTo>
                    <a:pt x="492633" y="59690"/>
                    <a:pt x="446151" y="43561"/>
                    <a:pt x="395224" y="36576"/>
                  </a:cubicBezTo>
                  <a:cubicBezTo>
                    <a:pt x="344424" y="29337"/>
                    <a:pt x="289306" y="30988"/>
                    <a:pt x="235585" y="45593"/>
                  </a:cubicBezTo>
                  <a:cubicBezTo>
                    <a:pt x="222250" y="49403"/>
                    <a:pt x="209042" y="53848"/>
                    <a:pt x="195961" y="59182"/>
                  </a:cubicBezTo>
                  <a:cubicBezTo>
                    <a:pt x="182880" y="64516"/>
                    <a:pt x="170434" y="70993"/>
                    <a:pt x="158242" y="78232"/>
                  </a:cubicBezTo>
                  <a:cubicBezTo>
                    <a:pt x="133985" y="92710"/>
                    <a:pt x="111887" y="111379"/>
                    <a:pt x="94361" y="133604"/>
                  </a:cubicBezTo>
                  <a:cubicBezTo>
                    <a:pt x="76835" y="155829"/>
                    <a:pt x="64389" y="182118"/>
                    <a:pt x="59182" y="209931"/>
                  </a:cubicBezTo>
                  <a:cubicBezTo>
                    <a:pt x="53594" y="237744"/>
                    <a:pt x="55626" y="266954"/>
                    <a:pt x="64008" y="294386"/>
                  </a:cubicBezTo>
                  <a:cubicBezTo>
                    <a:pt x="66167" y="301244"/>
                    <a:pt x="68580" y="307975"/>
                    <a:pt x="71374" y="314579"/>
                  </a:cubicBezTo>
                  <a:lnTo>
                    <a:pt x="73533" y="319532"/>
                  </a:lnTo>
                  <a:lnTo>
                    <a:pt x="74041" y="320802"/>
                  </a:lnTo>
                  <a:lnTo>
                    <a:pt x="74295" y="321437"/>
                  </a:lnTo>
                  <a:cubicBezTo>
                    <a:pt x="75946" y="325882"/>
                    <a:pt x="74930" y="323088"/>
                    <a:pt x="75311" y="324231"/>
                  </a:cubicBezTo>
                  <a:cubicBezTo>
                    <a:pt x="75438" y="324866"/>
                    <a:pt x="75565" y="324866"/>
                    <a:pt x="75692" y="325882"/>
                  </a:cubicBezTo>
                  <a:cubicBezTo>
                    <a:pt x="75946" y="327406"/>
                    <a:pt x="76200" y="328930"/>
                    <a:pt x="76200" y="330454"/>
                  </a:cubicBezTo>
                  <a:cubicBezTo>
                    <a:pt x="76200" y="331216"/>
                    <a:pt x="76200" y="331978"/>
                    <a:pt x="76200" y="332740"/>
                  </a:cubicBezTo>
                  <a:lnTo>
                    <a:pt x="76073" y="334010"/>
                  </a:lnTo>
                  <a:lnTo>
                    <a:pt x="75819" y="336296"/>
                  </a:lnTo>
                  <a:cubicBezTo>
                    <a:pt x="75565" y="337947"/>
                    <a:pt x="75311" y="338963"/>
                    <a:pt x="74930" y="340360"/>
                  </a:cubicBezTo>
                  <a:cubicBezTo>
                    <a:pt x="74295" y="342900"/>
                    <a:pt x="73533" y="345059"/>
                    <a:pt x="72898" y="347218"/>
                  </a:cubicBezTo>
                  <a:cubicBezTo>
                    <a:pt x="66802" y="363601"/>
                    <a:pt x="59436" y="376936"/>
                    <a:pt x="52197" y="390779"/>
                  </a:cubicBezTo>
                  <a:cubicBezTo>
                    <a:pt x="44958" y="404495"/>
                    <a:pt x="37719" y="417957"/>
                    <a:pt x="31115" y="431292"/>
                  </a:cubicBezTo>
                  <a:cubicBezTo>
                    <a:pt x="27813" y="437896"/>
                    <a:pt x="24638" y="444627"/>
                    <a:pt x="22098" y="450977"/>
                  </a:cubicBezTo>
                  <a:cubicBezTo>
                    <a:pt x="20828" y="454152"/>
                    <a:pt x="19685" y="457327"/>
                    <a:pt x="19050" y="459994"/>
                  </a:cubicBezTo>
                  <a:cubicBezTo>
                    <a:pt x="18669" y="461391"/>
                    <a:pt x="18542" y="462407"/>
                    <a:pt x="18415" y="463169"/>
                  </a:cubicBezTo>
                  <a:cubicBezTo>
                    <a:pt x="18288" y="463550"/>
                    <a:pt x="18923" y="463931"/>
                    <a:pt x="17526" y="460629"/>
                  </a:cubicBezTo>
                  <a:cubicBezTo>
                    <a:pt x="17272" y="460248"/>
                    <a:pt x="17145" y="459994"/>
                    <a:pt x="16891" y="459613"/>
                  </a:cubicBezTo>
                  <a:cubicBezTo>
                    <a:pt x="16764" y="459486"/>
                    <a:pt x="13843" y="456311"/>
                    <a:pt x="15367" y="457962"/>
                  </a:cubicBezTo>
                  <a:lnTo>
                    <a:pt x="16383" y="458851"/>
                  </a:lnTo>
                  <a:cubicBezTo>
                    <a:pt x="16764" y="459232"/>
                    <a:pt x="16002" y="458343"/>
                    <a:pt x="15748" y="458216"/>
                  </a:cubicBezTo>
                  <a:cubicBezTo>
                    <a:pt x="15367" y="457962"/>
                    <a:pt x="14986" y="457581"/>
                    <a:pt x="14605" y="457454"/>
                  </a:cubicBezTo>
                  <a:cubicBezTo>
                    <a:pt x="13970" y="456946"/>
                    <a:pt x="12446" y="456692"/>
                    <a:pt x="12700" y="456692"/>
                  </a:cubicBezTo>
                  <a:cubicBezTo>
                    <a:pt x="12065" y="456565"/>
                    <a:pt x="12700" y="456692"/>
                    <a:pt x="13589" y="456565"/>
                  </a:cubicBezTo>
                  <a:cubicBezTo>
                    <a:pt x="15367" y="456438"/>
                    <a:pt x="18669" y="455549"/>
                    <a:pt x="21590" y="454660"/>
                  </a:cubicBezTo>
                  <a:cubicBezTo>
                    <a:pt x="27813" y="452628"/>
                    <a:pt x="34417" y="449707"/>
                    <a:pt x="41021" y="446786"/>
                  </a:cubicBezTo>
                  <a:cubicBezTo>
                    <a:pt x="54229" y="440690"/>
                    <a:pt x="67564" y="433832"/>
                    <a:pt x="81153" y="427228"/>
                  </a:cubicBezTo>
                  <a:cubicBezTo>
                    <a:pt x="88011" y="423926"/>
                    <a:pt x="94869" y="420751"/>
                    <a:pt x="102108" y="417703"/>
                  </a:cubicBezTo>
                  <a:cubicBezTo>
                    <a:pt x="109347" y="414655"/>
                    <a:pt x="116713" y="411734"/>
                    <a:pt x="126111" y="409956"/>
                  </a:cubicBezTo>
                  <a:cubicBezTo>
                    <a:pt x="130937" y="409321"/>
                    <a:pt x="136144" y="407924"/>
                    <a:pt x="144907" y="411099"/>
                  </a:cubicBezTo>
                  <a:cubicBezTo>
                    <a:pt x="146050" y="411607"/>
                    <a:pt x="147193" y="412242"/>
                    <a:pt x="148336" y="412877"/>
                  </a:cubicBezTo>
                  <a:lnTo>
                    <a:pt x="149987" y="413893"/>
                  </a:lnTo>
                  <a:cubicBezTo>
                    <a:pt x="150749" y="414401"/>
                    <a:pt x="150241" y="414020"/>
                    <a:pt x="150622" y="414401"/>
                  </a:cubicBezTo>
                  <a:lnTo>
                    <a:pt x="152781" y="416052"/>
                  </a:lnTo>
                  <a:lnTo>
                    <a:pt x="157099" y="419354"/>
                  </a:lnTo>
                  <a:cubicBezTo>
                    <a:pt x="162941" y="423672"/>
                    <a:pt x="168148" y="427482"/>
                    <a:pt x="174117" y="431292"/>
                  </a:cubicBezTo>
                  <a:cubicBezTo>
                    <a:pt x="220472" y="462026"/>
                    <a:pt x="272542" y="480441"/>
                    <a:pt x="322961" y="489331"/>
                  </a:cubicBezTo>
                  <a:cubicBezTo>
                    <a:pt x="373634" y="498348"/>
                    <a:pt x="422656" y="497459"/>
                    <a:pt x="466598" y="489458"/>
                  </a:cubicBezTo>
                  <a:cubicBezTo>
                    <a:pt x="510540" y="481457"/>
                    <a:pt x="548767" y="465963"/>
                    <a:pt x="578993" y="447040"/>
                  </a:cubicBezTo>
                  <a:cubicBezTo>
                    <a:pt x="609219" y="428117"/>
                    <a:pt x="631190" y="405511"/>
                    <a:pt x="645414" y="384937"/>
                  </a:cubicBezTo>
                  <a:cubicBezTo>
                    <a:pt x="659638" y="364363"/>
                    <a:pt x="666496" y="345567"/>
                    <a:pt x="670179" y="332867"/>
                  </a:cubicBezTo>
                  <a:cubicBezTo>
                    <a:pt x="671068" y="329692"/>
                    <a:pt x="671830" y="326771"/>
                    <a:pt x="672465" y="324358"/>
                  </a:cubicBezTo>
                  <a:cubicBezTo>
                    <a:pt x="672973" y="321818"/>
                    <a:pt x="673354" y="319786"/>
                    <a:pt x="673735" y="318135"/>
                  </a:cubicBezTo>
                  <a:cubicBezTo>
                    <a:pt x="674370" y="314706"/>
                    <a:pt x="674751" y="313055"/>
                    <a:pt x="674751" y="313055"/>
                  </a:cubicBezTo>
                  <a:close/>
                  <a:moveTo>
                    <a:pt x="703580" y="317754"/>
                  </a:moveTo>
                  <a:cubicBezTo>
                    <a:pt x="703580" y="317754"/>
                    <a:pt x="703199" y="319786"/>
                    <a:pt x="702310" y="323723"/>
                  </a:cubicBezTo>
                  <a:cubicBezTo>
                    <a:pt x="701929" y="325628"/>
                    <a:pt x="701421" y="328168"/>
                    <a:pt x="700786" y="331089"/>
                  </a:cubicBezTo>
                  <a:cubicBezTo>
                    <a:pt x="700024" y="334010"/>
                    <a:pt x="699008" y="337312"/>
                    <a:pt x="697992" y="340995"/>
                  </a:cubicBezTo>
                  <a:cubicBezTo>
                    <a:pt x="693420" y="355727"/>
                    <a:pt x="685165" y="377571"/>
                    <a:pt x="668020" y="400685"/>
                  </a:cubicBezTo>
                  <a:cubicBezTo>
                    <a:pt x="659511" y="412115"/>
                    <a:pt x="649097" y="424180"/>
                    <a:pt x="636270" y="435483"/>
                  </a:cubicBezTo>
                  <a:cubicBezTo>
                    <a:pt x="623443" y="446786"/>
                    <a:pt x="608584" y="457581"/>
                    <a:pt x="591693" y="467106"/>
                  </a:cubicBezTo>
                  <a:cubicBezTo>
                    <a:pt x="558038" y="486283"/>
                    <a:pt x="516509" y="501142"/>
                    <a:pt x="470281" y="507746"/>
                  </a:cubicBezTo>
                  <a:cubicBezTo>
                    <a:pt x="447167" y="510921"/>
                    <a:pt x="422910" y="512953"/>
                    <a:pt x="397764" y="512445"/>
                  </a:cubicBezTo>
                  <a:cubicBezTo>
                    <a:pt x="372745" y="512318"/>
                    <a:pt x="346837" y="509778"/>
                    <a:pt x="320675" y="505206"/>
                  </a:cubicBezTo>
                  <a:cubicBezTo>
                    <a:pt x="268351" y="496316"/>
                    <a:pt x="214122" y="477520"/>
                    <a:pt x="165354" y="445643"/>
                  </a:cubicBezTo>
                  <a:cubicBezTo>
                    <a:pt x="159258" y="441706"/>
                    <a:pt x="153162" y="437388"/>
                    <a:pt x="147320" y="433070"/>
                  </a:cubicBezTo>
                  <a:lnTo>
                    <a:pt x="143002" y="429768"/>
                  </a:lnTo>
                  <a:lnTo>
                    <a:pt x="140843" y="428117"/>
                  </a:lnTo>
                  <a:cubicBezTo>
                    <a:pt x="140081" y="427482"/>
                    <a:pt x="139573" y="427482"/>
                    <a:pt x="139065" y="426974"/>
                  </a:cubicBezTo>
                  <a:cubicBezTo>
                    <a:pt x="136398" y="425958"/>
                    <a:pt x="132842" y="426212"/>
                    <a:pt x="129540" y="426847"/>
                  </a:cubicBezTo>
                  <a:cubicBezTo>
                    <a:pt x="115824" y="429768"/>
                    <a:pt x="102362" y="436626"/>
                    <a:pt x="89027" y="442849"/>
                  </a:cubicBezTo>
                  <a:cubicBezTo>
                    <a:pt x="75692" y="449453"/>
                    <a:pt x="62611" y="456565"/>
                    <a:pt x="48895" y="463169"/>
                  </a:cubicBezTo>
                  <a:cubicBezTo>
                    <a:pt x="42037" y="466471"/>
                    <a:pt x="35052" y="469646"/>
                    <a:pt x="27686" y="472186"/>
                  </a:cubicBezTo>
                  <a:cubicBezTo>
                    <a:pt x="23876" y="473456"/>
                    <a:pt x="20193" y="474599"/>
                    <a:pt x="15875" y="475107"/>
                  </a:cubicBezTo>
                  <a:cubicBezTo>
                    <a:pt x="13716" y="475361"/>
                    <a:pt x="11430" y="475361"/>
                    <a:pt x="8890" y="474853"/>
                  </a:cubicBezTo>
                  <a:cubicBezTo>
                    <a:pt x="7620" y="474726"/>
                    <a:pt x="5588" y="473583"/>
                    <a:pt x="4445" y="472948"/>
                  </a:cubicBezTo>
                  <a:lnTo>
                    <a:pt x="3302" y="472059"/>
                  </a:lnTo>
                  <a:cubicBezTo>
                    <a:pt x="3556" y="472313"/>
                    <a:pt x="2413" y="471297"/>
                    <a:pt x="2286" y="470916"/>
                  </a:cubicBezTo>
                  <a:lnTo>
                    <a:pt x="1651" y="469773"/>
                  </a:lnTo>
                  <a:cubicBezTo>
                    <a:pt x="0" y="466725"/>
                    <a:pt x="254" y="464185"/>
                    <a:pt x="254" y="461899"/>
                  </a:cubicBezTo>
                  <a:cubicBezTo>
                    <a:pt x="508" y="459740"/>
                    <a:pt x="762" y="457581"/>
                    <a:pt x="1270" y="455549"/>
                  </a:cubicBezTo>
                  <a:cubicBezTo>
                    <a:pt x="2159" y="451485"/>
                    <a:pt x="3556" y="447802"/>
                    <a:pt x="4953" y="444119"/>
                  </a:cubicBezTo>
                  <a:cubicBezTo>
                    <a:pt x="7747" y="436753"/>
                    <a:pt x="10922" y="429768"/>
                    <a:pt x="14224" y="422783"/>
                  </a:cubicBezTo>
                  <a:cubicBezTo>
                    <a:pt x="20828" y="408813"/>
                    <a:pt x="27940" y="395224"/>
                    <a:pt x="34925" y="381508"/>
                  </a:cubicBezTo>
                  <a:cubicBezTo>
                    <a:pt x="41910" y="367792"/>
                    <a:pt x="48895" y="354076"/>
                    <a:pt x="53721" y="340360"/>
                  </a:cubicBezTo>
                  <a:cubicBezTo>
                    <a:pt x="54229" y="338709"/>
                    <a:pt x="54864" y="336931"/>
                    <a:pt x="55118" y="335407"/>
                  </a:cubicBezTo>
                  <a:cubicBezTo>
                    <a:pt x="55245" y="334645"/>
                    <a:pt x="55499" y="333756"/>
                    <a:pt x="55626" y="333121"/>
                  </a:cubicBezTo>
                  <a:lnTo>
                    <a:pt x="55753" y="332105"/>
                  </a:lnTo>
                  <a:lnTo>
                    <a:pt x="55753" y="331597"/>
                  </a:lnTo>
                  <a:lnTo>
                    <a:pt x="55753" y="331597"/>
                  </a:lnTo>
                  <a:cubicBezTo>
                    <a:pt x="55753" y="331597"/>
                    <a:pt x="55880" y="331597"/>
                    <a:pt x="55880" y="331597"/>
                  </a:cubicBezTo>
                  <a:cubicBezTo>
                    <a:pt x="55880" y="331343"/>
                    <a:pt x="55626" y="330708"/>
                    <a:pt x="55499" y="330327"/>
                  </a:cubicBezTo>
                  <a:cubicBezTo>
                    <a:pt x="55626" y="330581"/>
                    <a:pt x="54991" y="328930"/>
                    <a:pt x="55626" y="330581"/>
                  </a:cubicBezTo>
                  <a:lnTo>
                    <a:pt x="55372" y="329946"/>
                  </a:lnTo>
                  <a:lnTo>
                    <a:pt x="54737" y="328549"/>
                  </a:lnTo>
                  <a:lnTo>
                    <a:pt x="52197" y="323215"/>
                  </a:lnTo>
                  <a:cubicBezTo>
                    <a:pt x="48895" y="315976"/>
                    <a:pt x="46101" y="308483"/>
                    <a:pt x="43561" y="300863"/>
                  </a:cubicBezTo>
                  <a:cubicBezTo>
                    <a:pt x="33655" y="270510"/>
                    <a:pt x="30607" y="237363"/>
                    <a:pt x="36322" y="205613"/>
                  </a:cubicBezTo>
                  <a:cubicBezTo>
                    <a:pt x="41783" y="173736"/>
                    <a:pt x="55372" y="143510"/>
                    <a:pt x="74676" y="118110"/>
                  </a:cubicBezTo>
                  <a:cubicBezTo>
                    <a:pt x="93980" y="92710"/>
                    <a:pt x="118491" y="71882"/>
                    <a:pt x="144907" y="55626"/>
                  </a:cubicBezTo>
                  <a:cubicBezTo>
                    <a:pt x="158115" y="47498"/>
                    <a:pt x="171831" y="40386"/>
                    <a:pt x="185801" y="34290"/>
                  </a:cubicBezTo>
                  <a:cubicBezTo>
                    <a:pt x="199898" y="28321"/>
                    <a:pt x="214122" y="23241"/>
                    <a:pt x="228473" y="18923"/>
                  </a:cubicBezTo>
                  <a:cubicBezTo>
                    <a:pt x="286258" y="2286"/>
                    <a:pt x="345313" y="0"/>
                    <a:pt x="399542" y="7493"/>
                  </a:cubicBezTo>
                  <a:cubicBezTo>
                    <a:pt x="454025" y="14732"/>
                    <a:pt x="503936" y="31496"/>
                    <a:pt x="546608" y="54102"/>
                  </a:cubicBezTo>
                  <a:cubicBezTo>
                    <a:pt x="589407" y="76581"/>
                    <a:pt x="623697" y="106299"/>
                    <a:pt x="648970" y="136779"/>
                  </a:cubicBezTo>
                  <a:cubicBezTo>
                    <a:pt x="674243" y="167259"/>
                    <a:pt x="689864" y="199517"/>
                    <a:pt x="697992" y="227330"/>
                  </a:cubicBezTo>
                  <a:cubicBezTo>
                    <a:pt x="702183" y="241300"/>
                    <a:pt x="704088" y="254127"/>
                    <a:pt x="705358" y="265303"/>
                  </a:cubicBezTo>
                  <a:cubicBezTo>
                    <a:pt x="706374" y="276606"/>
                    <a:pt x="706501" y="286131"/>
                    <a:pt x="706120" y="294132"/>
                  </a:cubicBezTo>
                  <a:cubicBezTo>
                    <a:pt x="705866" y="298196"/>
                    <a:pt x="705612" y="301752"/>
                    <a:pt x="705485" y="304800"/>
                  </a:cubicBezTo>
                  <a:cubicBezTo>
                    <a:pt x="705104" y="307467"/>
                    <a:pt x="704850" y="309880"/>
                    <a:pt x="704596" y="311658"/>
                  </a:cubicBezTo>
                  <a:cubicBezTo>
                    <a:pt x="704088" y="315341"/>
                    <a:pt x="703834" y="317246"/>
                    <a:pt x="703834" y="317246"/>
                  </a:cubicBezTo>
                  <a:close/>
                </a:path>
              </a:pathLst>
            </a:custGeom>
            <a:solidFill>
              <a:srgbClr val="F1562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6" name="Google Shape;126;p18"/>
          <p:cNvSpPr txBox="1"/>
          <p:nvPr/>
        </p:nvSpPr>
        <p:spPr>
          <a:xfrm>
            <a:off x="10561061" y="3288750"/>
            <a:ext cx="80822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100" u="none" cap="none" strike="noStrike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Dispensation contrôlée</a:t>
            </a:r>
            <a:endParaRPr/>
          </a:p>
        </p:txBody>
      </p:sp>
      <p:sp>
        <p:nvSpPr>
          <p:cNvPr id="127" name="Google Shape;127;p18"/>
          <p:cNvSpPr/>
          <p:nvPr/>
        </p:nvSpPr>
        <p:spPr>
          <a:xfrm>
            <a:off x="10346052" y="1690260"/>
            <a:ext cx="712125" cy="633328"/>
          </a:xfrm>
          <a:custGeom>
            <a:rect b="b" l="l" r="r" t="t"/>
            <a:pathLst>
              <a:path extrusionOk="0" h="1143148" w="1143148">
                <a:moveTo>
                  <a:pt x="0" y="0"/>
                </a:moveTo>
                <a:lnTo>
                  <a:pt x="1143148" y="0"/>
                </a:lnTo>
                <a:lnTo>
                  <a:pt x="1143148" y="1143147"/>
                </a:lnTo>
                <a:lnTo>
                  <a:pt x="0" y="114314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8" name="Google Shape;128;p18"/>
          <p:cNvGrpSpPr/>
          <p:nvPr/>
        </p:nvGrpSpPr>
        <p:grpSpPr>
          <a:xfrm>
            <a:off x="11042940" y="1386654"/>
            <a:ext cx="1026788" cy="746743"/>
            <a:chOff x="56769" y="55245"/>
            <a:chExt cx="718439" cy="539496"/>
          </a:xfrm>
        </p:grpSpPr>
        <p:sp>
          <p:nvSpPr>
            <p:cNvPr id="129" name="Google Shape;129;p18"/>
            <p:cNvSpPr/>
            <p:nvPr/>
          </p:nvSpPr>
          <p:spPr>
            <a:xfrm>
              <a:off x="56769" y="55245"/>
              <a:ext cx="718439" cy="539496"/>
            </a:xfrm>
            <a:custGeom>
              <a:rect b="b" l="l" r="r" t="t"/>
              <a:pathLst>
                <a:path extrusionOk="0" h="539496" w="718439">
                  <a:moveTo>
                    <a:pt x="697230" y="321056"/>
                  </a:moveTo>
                  <a:cubicBezTo>
                    <a:pt x="718439" y="187706"/>
                    <a:pt x="590804" y="56642"/>
                    <a:pt x="412242" y="28321"/>
                  </a:cubicBezTo>
                  <a:cubicBezTo>
                    <a:pt x="233680" y="0"/>
                    <a:pt x="71882" y="85090"/>
                    <a:pt x="50673" y="218440"/>
                  </a:cubicBezTo>
                  <a:cubicBezTo>
                    <a:pt x="44450" y="257810"/>
                    <a:pt x="51181" y="296926"/>
                    <a:pt x="68326" y="333375"/>
                  </a:cubicBezTo>
                  <a:cubicBezTo>
                    <a:pt x="76200" y="350266"/>
                    <a:pt x="0" y="458978"/>
                    <a:pt x="12192" y="474472"/>
                  </a:cubicBezTo>
                  <a:cubicBezTo>
                    <a:pt x="26289" y="492379"/>
                    <a:pt x="129540" y="416433"/>
                    <a:pt x="148717" y="431673"/>
                  </a:cubicBezTo>
                  <a:cubicBezTo>
                    <a:pt x="197993" y="470789"/>
                    <a:pt x="262509" y="499618"/>
                    <a:pt x="335661" y="511175"/>
                  </a:cubicBezTo>
                  <a:cubicBezTo>
                    <a:pt x="514223" y="539496"/>
                    <a:pt x="676021" y="454406"/>
                    <a:pt x="697230" y="32105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8"/>
            <p:cNvSpPr/>
            <p:nvPr/>
          </p:nvSpPr>
          <p:spPr>
            <a:xfrm>
              <a:off x="63754" y="60198"/>
              <a:ext cx="707898" cy="513969"/>
            </a:xfrm>
            <a:custGeom>
              <a:rect b="b" l="l" r="r" t="t"/>
              <a:pathLst>
                <a:path extrusionOk="0" h="513969" w="707898">
                  <a:moveTo>
                    <a:pt x="675894" y="314325"/>
                  </a:moveTo>
                  <a:cubicBezTo>
                    <a:pt x="675894" y="314325"/>
                    <a:pt x="676148" y="312420"/>
                    <a:pt x="676529" y="308737"/>
                  </a:cubicBezTo>
                  <a:cubicBezTo>
                    <a:pt x="676783" y="306832"/>
                    <a:pt x="677037" y="304546"/>
                    <a:pt x="677418" y="301879"/>
                  </a:cubicBezTo>
                  <a:cubicBezTo>
                    <a:pt x="677545" y="299466"/>
                    <a:pt x="677672" y="296672"/>
                    <a:pt x="677926" y="293370"/>
                  </a:cubicBezTo>
                  <a:cubicBezTo>
                    <a:pt x="678434" y="280289"/>
                    <a:pt x="677672" y="260223"/>
                    <a:pt x="670560" y="236093"/>
                  </a:cubicBezTo>
                  <a:cubicBezTo>
                    <a:pt x="663448" y="211963"/>
                    <a:pt x="649605" y="183769"/>
                    <a:pt x="626618" y="156337"/>
                  </a:cubicBezTo>
                  <a:cubicBezTo>
                    <a:pt x="603631" y="128905"/>
                    <a:pt x="572008" y="102235"/>
                    <a:pt x="532765" y="81026"/>
                  </a:cubicBezTo>
                  <a:cubicBezTo>
                    <a:pt x="493522" y="59817"/>
                    <a:pt x="446913" y="43688"/>
                    <a:pt x="395986" y="36703"/>
                  </a:cubicBezTo>
                  <a:cubicBezTo>
                    <a:pt x="345059" y="29464"/>
                    <a:pt x="289941" y="31115"/>
                    <a:pt x="236093" y="45720"/>
                  </a:cubicBezTo>
                  <a:cubicBezTo>
                    <a:pt x="222758" y="49530"/>
                    <a:pt x="209423" y="53975"/>
                    <a:pt x="196469" y="59436"/>
                  </a:cubicBezTo>
                  <a:cubicBezTo>
                    <a:pt x="183515" y="64897"/>
                    <a:pt x="170815" y="71247"/>
                    <a:pt x="158623" y="78486"/>
                  </a:cubicBezTo>
                  <a:cubicBezTo>
                    <a:pt x="134366" y="92964"/>
                    <a:pt x="112141" y="111633"/>
                    <a:pt x="94615" y="133985"/>
                  </a:cubicBezTo>
                  <a:cubicBezTo>
                    <a:pt x="77089" y="156337"/>
                    <a:pt x="64643" y="182499"/>
                    <a:pt x="59309" y="210439"/>
                  </a:cubicBezTo>
                  <a:cubicBezTo>
                    <a:pt x="53721" y="238379"/>
                    <a:pt x="55753" y="267589"/>
                    <a:pt x="64135" y="295021"/>
                  </a:cubicBezTo>
                  <a:cubicBezTo>
                    <a:pt x="66294" y="301879"/>
                    <a:pt x="68707" y="308737"/>
                    <a:pt x="71628" y="315341"/>
                  </a:cubicBezTo>
                  <a:lnTo>
                    <a:pt x="73787" y="320294"/>
                  </a:lnTo>
                  <a:lnTo>
                    <a:pt x="74295" y="321564"/>
                  </a:lnTo>
                  <a:lnTo>
                    <a:pt x="74549" y="322199"/>
                  </a:lnTo>
                  <a:cubicBezTo>
                    <a:pt x="76200" y="326644"/>
                    <a:pt x="75184" y="323850"/>
                    <a:pt x="75565" y="324993"/>
                  </a:cubicBezTo>
                  <a:cubicBezTo>
                    <a:pt x="75692" y="325628"/>
                    <a:pt x="75819" y="325628"/>
                    <a:pt x="75946" y="326644"/>
                  </a:cubicBezTo>
                  <a:cubicBezTo>
                    <a:pt x="76200" y="328168"/>
                    <a:pt x="76454" y="329692"/>
                    <a:pt x="76454" y="331216"/>
                  </a:cubicBezTo>
                  <a:cubicBezTo>
                    <a:pt x="76454" y="331978"/>
                    <a:pt x="76454" y="332740"/>
                    <a:pt x="76454" y="333502"/>
                  </a:cubicBezTo>
                  <a:lnTo>
                    <a:pt x="76327" y="334772"/>
                  </a:lnTo>
                  <a:lnTo>
                    <a:pt x="75946" y="337058"/>
                  </a:lnTo>
                  <a:cubicBezTo>
                    <a:pt x="75692" y="338709"/>
                    <a:pt x="75438" y="339725"/>
                    <a:pt x="75057" y="341122"/>
                  </a:cubicBezTo>
                  <a:cubicBezTo>
                    <a:pt x="74422" y="343662"/>
                    <a:pt x="73660" y="345821"/>
                    <a:pt x="72898" y="347980"/>
                  </a:cubicBezTo>
                  <a:cubicBezTo>
                    <a:pt x="66802" y="364363"/>
                    <a:pt x="59309" y="377825"/>
                    <a:pt x="52197" y="391668"/>
                  </a:cubicBezTo>
                  <a:cubicBezTo>
                    <a:pt x="44958" y="405384"/>
                    <a:pt x="37719" y="418846"/>
                    <a:pt x="31115" y="432181"/>
                  </a:cubicBezTo>
                  <a:cubicBezTo>
                    <a:pt x="27813" y="438785"/>
                    <a:pt x="24638" y="445516"/>
                    <a:pt x="22098" y="451993"/>
                  </a:cubicBezTo>
                  <a:cubicBezTo>
                    <a:pt x="20828" y="455168"/>
                    <a:pt x="19685" y="458343"/>
                    <a:pt x="19050" y="461010"/>
                  </a:cubicBezTo>
                  <a:cubicBezTo>
                    <a:pt x="18669" y="462407"/>
                    <a:pt x="18542" y="463423"/>
                    <a:pt x="18415" y="464185"/>
                  </a:cubicBezTo>
                  <a:cubicBezTo>
                    <a:pt x="18288" y="464566"/>
                    <a:pt x="18923" y="464947"/>
                    <a:pt x="17526" y="461645"/>
                  </a:cubicBezTo>
                  <a:cubicBezTo>
                    <a:pt x="17272" y="461264"/>
                    <a:pt x="17018" y="461010"/>
                    <a:pt x="16764" y="460629"/>
                  </a:cubicBezTo>
                  <a:cubicBezTo>
                    <a:pt x="16637" y="460502"/>
                    <a:pt x="13716" y="457327"/>
                    <a:pt x="15240" y="458978"/>
                  </a:cubicBezTo>
                  <a:lnTo>
                    <a:pt x="16256" y="459867"/>
                  </a:lnTo>
                  <a:cubicBezTo>
                    <a:pt x="16637" y="460248"/>
                    <a:pt x="15875" y="459359"/>
                    <a:pt x="15621" y="459232"/>
                  </a:cubicBezTo>
                  <a:cubicBezTo>
                    <a:pt x="15240" y="458978"/>
                    <a:pt x="14859" y="458597"/>
                    <a:pt x="14478" y="458343"/>
                  </a:cubicBezTo>
                  <a:cubicBezTo>
                    <a:pt x="13843" y="457835"/>
                    <a:pt x="12319" y="457581"/>
                    <a:pt x="12573" y="457581"/>
                  </a:cubicBezTo>
                  <a:cubicBezTo>
                    <a:pt x="11938" y="457454"/>
                    <a:pt x="12573" y="457581"/>
                    <a:pt x="13462" y="457454"/>
                  </a:cubicBezTo>
                  <a:cubicBezTo>
                    <a:pt x="15240" y="457327"/>
                    <a:pt x="18542" y="456438"/>
                    <a:pt x="21463" y="455549"/>
                  </a:cubicBezTo>
                  <a:cubicBezTo>
                    <a:pt x="27686" y="453517"/>
                    <a:pt x="34290" y="450596"/>
                    <a:pt x="40894" y="447675"/>
                  </a:cubicBezTo>
                  <a:cubicBezTo>
                    <a:pt x="54102" y="441579"/>
                    <a:pt x="67437" y="434721"/>
                    <a:pt x="81153" y="428117"/>
                  </a:cubicBezTo>
                  <a:cubicBezTo>
                    <a:pt x="88011" y="424815"/>
                    <a:pt x="94869" y="421640"/>
                    <a:pt x="102235" y="418592"/>
                  </a:cubicBezTo>
                  <a:cubicBezTo>
                    <a:pt x="109601" y="415544"/>
                    <a:pt x="116840" y="412623"/>
                    <a:pt x="126365" y="410845"/>
                  </a:cubicBezTo>
                  <a:cubicBezTo>
                    <a:pt x="131191" y="410210"/>
                    <a:pt x="136398" y="408813"/>
                    <a:pt x="145161" y="411988"/>
                  </a:cubicBezTo>
                  <a:cubicBezTo>
                    <a:pt x="146304" y="412496"/>
                    <a:pt x="147447" y="413131"/>
                    <a:pt x="148590" y="413766"/>
                  </a:cubicBezTo>
                  <a:lnTo>
                    <a:pt x="150241" y="414782"/>
                  </a:lnTo>
                  <a:cubicBezTo>
                    <a:pt x="151003" y="415290"/>
                    <a:pt x="150495" y="414909"/>
                    <a:pt x="150876" y="415290"/>
                  </a:cubicBezTo>
                  <a:lnTo>
                    <a:pt x="153035" y="416941"/>
                  </a:lnTo>
                  <a:lnTo>
                    <a:pt x="157353" y="420243"/>
                  </a:lnTo>
                  <a:cubicBezTo>
                    <a:pt x="163195" y="424561"/>
                    <a:pt x="168402" y="428371"/>
                    <a:pt x="174371" y="432181"/>
                  </a:cubicBezTo>
                  <a:cubicBezTo>
                    <a:pt x="220853" y="463042"/>
                    <a:pt x="273050" y="481457"/>
                    <a:pt x="323596" y="490347"/>
                  </a:cubicBezTo>
                  <a:cubicBezTo>
                    <a:pt x="374396" y="499364"/>
                    <a:pt x="423545" y="498475"/>
                    <a:pt x="467487" y="490474"/>
                  </a:cubicBezTo>
                  <a:cubicBezTo>
                    <a:pt x="511429" y="482473"/>
                    <a:pt x="549783" y="466979"/>
                    <a:pt x="580136" y="447929"/>
                  </a:cubicBezTo>
                  <a:cubicBezTo>
                    <a:pt x="610489" y="428879"/>
                    <a:pt x="632333" y="406400"/>
                    <a:pt x="646684" y="385699"/>
                  </a:cubicBezTo>
                  <a:cubicBezTo>
                    <a:pt x="661035" y="364998"/>
                    <a:pt x="667893" y="346329"/>
                    <a:pt x="671449" y="333502"/>
                  </a:cubicBezTo>
                  <a:cubicBezTo>
                    <a:pt x="672338" y="330327"/>
                    <a:pt x="673100" y="327406"/>
                    <a:pt x="673735" y="324993"/>
                  </a:cubicBezTo>
                  <a:cubicBezTo>
                    <a:pt x="674243" y="322453"/>
                    <a:pt x="674624" y="320421"/>
                    <a:pt x="675005" y="318643"/>
                  </a:cubicBezTo>
                  <a:cubicBezTo>
                    <a:pt x="675640" y="315214"/>
                    <a:pt x="676021" y="313563"/>
                    <a:pt x="676021" y="313563"/>
                  </a:cubicBezTo>
                  <a:close/>
                  <a:moveTo>
                    <a:pt x="704596" y="318389"/>
                  </a:moveTo>
                  <a:cubicBezTo>
                    <a:pt x="704596" y="318389"/>
                    <a:pt x="704215" y="320421"/>
                    <a:pt x="703326" y="324358"/>
                  </a:cubicBezTo>
                  <a:cubicBezTo>
                    <a:pt x="702945" y="326263"/>
                    <a:pt x="702437" y="328803"/>
                    <a:pt x="701802" y="331724"/>
                  </a:cubicBezTo>
                  <a:cubicBezTo>
                    <a:pt x="700913" y="334645"/>
                    <a:pt x="700024" y="337947"/>
                    <a:pt x="699008" y="341630"/>
                  </a:cubicBezTo>
                  <a:cubicBezTo>
                    <a:pt x="694436" y="356489"/>
                    <a:pt x="686181" y="378206"/>
                    <a:pt x="669036" y="401447"/>
                  </a:cubicBezTo>
                  <a:cubicBezTo>
                    <a:pt x="660400" y="413004"/>
                    <a:pt x="650113" y="424942"/>
                    <a:pt x="637286" y="436245"/>
                  </a:cubicBezTo>
                  <a:cubicBezTo>
                    <a:pt x="624459" y="447548"/>
                    <a:pt x="609600" y="458343"/>
                    <a:pt x="592709" y="467995"/>
                  </a:cubicBezTo>
                  <a:cubicBezTo>
                    <a:pt x="558927" y="487172"/>
                    <a:pt x="517398" y="502031"/>
                    <a:pt x="471043" y="508762"/>
                  </a:cubicBezTo>
                  <a:cubicBezTo>
                    <a:pt x="447802" y="511937"/>
                    <a:pt x="423545" y="513969"/>
                    <a:pt x="398399" y="513461"/>
                  </a:cubicBezTo>
                  <a:cubicBezTo>
                    <a:pt x="373253" y="513334"/>
                    <a:pt x="347345" y="510794"/>
                    <a:pt x="321183" y="506222"/>
                  </a:cubicBezTo>
                  <a:cubicBezTo>
                    <a:pt x="268732" y="497205"/>
                    <a:pt x="214503" y="478536"/>
                    <a:pt x="165481" y="446532"/>
                  </a:cubicBezTo>
                  <a:cubicBezTo>
                    <a:pt x="159385" y="442595"/>
                    <a:pt x="153289" y="438277"/>
                    <a:pt x="147447" y="433959"/>
                  </a:cubicBezTo>
                  <a:lnTo>
                    <a:pt x="143129" y="430657"/>
                  </a:lnTo>
                  <a:lnTo>
                    <a:pt x="140970" y="429006"/>
                  </a:lnTo>
                  <a:cubicBezTo>
                    <a:pt x="140208" y="428371"/>
                    <a:pt x="139700" y="428371"/>
                    <a:pt x="139192" y="427863"/>
                  </a:cubicBezTo>
                  <a:cubicBezTo>
                    <a:pt x="136525" y="426847"/>
                    <a:pt x="132969" y="427101"/>
                    <a:pt x="129667" y="427736"/>
                  </a:cubicBezTo>
                  <a:cubicBezTo>
                    <a:pt x="115824" y="430657"/>
                    <a:pt x="102362" y="437515"/>
                    <a:pt x="89027" y="443865"/>
                  </a:cubicBezTo>
                  <a:cubicBezTo>
                    <a:pt x="75692" y="450469"/>
                    <a:pt x="62484" y="457581"/>
                    <a:pt x="48768" y="464185"/>
                  </a:cubicBezTo>
                  <a:cubicBezTo>
                    <a:pt x="41910" y="467487"/>
                    <a:pt x="34925" y="470662"/>
                    <a:pt x="27559" y="473202"/>
                  </a:cubicBezTo>
                  <a:cubicBezTo>
                    <a:pt x="23749" y="474472"/>
                    <a:pt x="20066" y="475615"/>
                    <a:pt x="15748" y="476123"/>
                  </a:cubicBezTo>
                  <a:cubicBezTo>
                    <a:pt x="13589" y="476377"/>
                    <a:pt x="11303" y="476377"/>
                    <a:pt x="8763" y="475869"/>
                  </a:cubicBezTo>
                  <a:cubicBezTo>
                    <a:pt x="7493" y="475742"/>
                    <a:pt x="5461" y="474599"/>
                    <a:pt x="4318" y="473964"/>
                  </a:cubicBezTo>
                  <a:lnTo>
                    <a:pt x="3302" y="473075"/>
                  </a:lnTo>
                  <a:cubicBezTo>
                    <a:pt x="3556" y="473329"/>
                    <a:pt x="2413" y="472313"/>
                    <a:pt x="2286" y="471932"/>
                  </a:cubicBezTo>
                  <a:lnTo>
                    <a:pt x="1651" y="470789"/>
                  </a:lnTo>
                  <a:cubicBezTo>
                    <a:pt x="0" y="467741"/>
                    <a:pt x="254" y="465201"/>
                    <a:pt x="254" y="462915"/>
                  </a:cubicBezTo>
                  <a:cubicBezTo>
                    <a:pt x="508" y="460629"/>
                    <a:pt x="762" y="458597"/>
                    <a:pt x="1270" y="456565"/>
                  </a:cubicBezTo>
                  <a:cubicBezTo>
                    <a:pt x="2286" y="452501"/>
                    <a:pt x="3556" y="448818"/>
                    <a:pt x="4953" y="445135"/>
                  </a:cubicBezTo>
                  <a:cubicBezTo>
                    <a:pt x="7747" y="437769"/>
                    <a:pt x="10922" y="430784"/>
                    <a:pt x="14224" y="423799"/>
                  </a:cubicBezTo>
                  <a:cubicBezTo>
                    <a:pt x="20828" y="409829"/>
                    <a:pt x="27940" y="396113"/>
                    <a:pt x="34925" y="382397"/>
                  </a:cubicBezTo>
                  <a:cubicBezTo>
                    <a:pt x="41910" y="368681"/>
                    <a:pt x="48895" y="354838"/>
                    <a:pt x="53721" y="341122"/>
                  </a:cubicBezTo>
                  <a:cubicBezTo>
                    <a:pt x="54229" y="339471"/>
                    <a:pt x="54864" y="337693"/>
                    <a:pt x="55118" y="336169"/>
                  </a:cubicBezTo>
                  <a:cubicBezTo>
                    <a:pt x="55245" y="335407"/>
                    <a:pt x="55499" y="334518"/>
                    <a:pt x="55626" y="333883"/>
                  </a:cubicBezTo>
                  <a:lnTo>
                    <a:pt x="55753" y="332867"/>
                  </a:lnTo>
                  <a:lnTo>
                    <a:pt x="55753" y="332359"/>
                  </a:lnTo>
                  <a:lnTo>
                    <a:pt x="55753" y="332359"/>
                  </a:lnTo>
                  <a:cubicBezTo>
                    <a:pt x="55753" y="332359"/>
                    <a:pt x="55753" y="332359"/>
                    <a:pt x="55880" y="332359"/>
                  </a:cubicBezTo>
                  <a:cubicBezTo>
                    <a:pt x="55880" y="332105"/>
                    <a:pt x="55626" y="331470"/>
                    <a:pt x="55499" y="331089"/>
                  </a:cubicBezTo>
                  <a:cubicBezTo>
                    <a:pt x="55626" y="331343"/>
                    <a:pt x="54991" y="329692"/>
                    <a:pt x="55626" y="331343"/>
                  </a:cubicBezTo>
                  <a:lnTo>
                    <a:pt x="55245" y="330708"/>
                  </a:lnTo>
                  <a:lnTo>
                    <a:pt x="54610" y="329311"/>
                  </a:lnTo>
                  <a:lnTo>
                    <a:pt x="52070" y="323977"/>
                  </a:lnTo>
                  <a:cubicBezTo>
                    <a:pt x="48768" y="316738"/>
                    <a:pt x="45974" y="309245"/>
                    <a:pt x="43434" y="301625"/>
                  </a:cubicBezTo>
                  <a:cubicBezTo>
                    <a:pt x="33401" y="271272"/>
                    <a:pt x="30480" y="237998"/>
                    <a:pt x="36195" y="206121"/>
                  </a:cubicBezTo>
                  <a:cubicBezTo>
                    <a:pt x="41656" y="174244"/>
                    <a:pt x="55245" y="143891"/>
                    <a:pt x="74676" y="118364"/>
                  </a:cubicBezTo>
                  <a:cubicBezTo>
                    <a:pt x="94107" y="92837"/>
                    <a:pt x="118491" y="72009"/>
                    <a:pt x="145034" y="55753"/>
                  </a:cubicBezTo>
                  <a:cubicBezTo>
                    <a:pt x="158242" y="47625"/>
                    <a:pt x="171958" y="40513"/>
                    <a:pt x="186055" y="34417"/>
                  </a:cubicBezTo>
                  <a:cubicBezTo>
                    <a:pt x="200152" y="28448"/>
                    <a:pt x="214503" y="23368"/>
                    <a:pt x="228854" y="19050"/>
                  </a:cubicBezTo>
                  <a:cubicBezTo>
                    <a:pt x="286639" y="2413"/>
                    <a:pt x="345948" y="0"/>
                    <a:pt x="400304" y="7620"/>
                  </a:cubicBezTo>
                  <a:cubicBezTo>
                    <a:pt x="454914" y="14859"/>
                    <a:pt x="504952" y="31750"/>
                    <a:pt x="547624" y="54356"/>
                  </a:cubicBezTo>
                  <a:cubicBezTo>
                    <a:pt x="590550" y="76835"/>
                    <a:pt x="624840" y="106553"/>
                    <a:pt x="650240" y="137160"/>
                  </a:cubicBezTo>
                  <a:cubicBezTo>
                    <a:pt x="675640" y="167767"/>
                    <a:pt x="691261" y="200025"/>
                    <a:pt x="699389" y="227838"/>
                  </a:cubicBezTo>
                  <a:cubicBezTo>
                    <a:pt x="703580" y="241808"/>
                    <a:pt x="705485" y="254635"/>
                    <a:pt x="706755" y="265938"/>
                  </a:cubicBezTo>
                  <a:cubicBezTo>
                    <a:pt x="707771" y="277241"/>
                    <a:pt x="707898" y="286766"/>
                    <a:pt x="707517" y="294767"/>
                  </a:cubicBezTo>
                  <a:cubicBezTo>
                    <a:pt x="707263" y="298831"/>
                    <a:pt x="707009" y="302387"/>
                    <a:pt x="706882" y="305435"/>
                  </a:cubicBezTo>
                  <a:cubicBezTo>
                    <a:pt x="706501" y="308229"/>
                    <a:pt x="706247" y="310515"/>
                    <a:pt x="705993" y="312293"/>
                  </a:cubicBezTo>
                  <a:cubicBezTo>
                    <a:pt x="705485" y="315976"/>
                    <a:pt x="705231" y="317881"/>
                    <a:pt x="705231" y="317881"/>
                  </a:cubicBezTo>
                  <a:close/>
                </a:path>
              </a:pathLst>
            </a:custGeom>
            <a:solidFill>
              <a:srgbClr val="F1562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1" name="Google Shape;131;p18"/>
          <p:cNvSpPr txBox="1"/>
          <p:nvPr/>
        </p:nvSpPr>
        <p:spPr>
          <a:xfrm>
            <a:off x="11052923" y="1642973"/>
            <a:ext cx="1068003" cy="23410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25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100" u="none" cap="none" strike="noStrike">
                <a:solidFill>
                  <a:srgbClr val="231F20"/>
                </a:solidFill>
                <a:latin typeface="Open Sans"/>
                <a:ea typeface="Open Sans"/>
                <a:cs typeface="Open Sans"/>
                <a:sym typeface="Open Sans"/>
              </a:rPr>
              <a:t>C’est un anticoagulant</a:t>
            </a:r>
            <a:endParaRPr/>
          </a:p>
        </p:txBody>
      </p:sp>
      <p:pic>
        <p:nvPicPr>
          <p:cNvPr descr="Une image contenant Graphique, Police, graphisme, jaune&#10;&#10;Le contenu généré par l’IA peut être incorrect." id="132" name="Google Shape;132;p1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5130390" y="5751313"/>
            <a:ext cx="307777" cy="307777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8"/>
          <p:cNvSpPr txBox="1"/>
          <p:nvPr/>
        </p:nvSpPr>
        <p:spPr>
          <a:xfrm>
            <a:off x="5383669" y="5742140"/>
            <a:ext cx="2689654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 professionnels satisfaits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Template SFPC (Pantone)">
      <a:dk1>
        <a:srgbClr val="1D1D1B"/>
      </a:dk1>
      <a:lt1>
        <a:srgbClr val="FFFFFF"/>
      </a:lt1>
      <a:dk2>
        <a:srgbClr val="3F7FCA"/>
      </a:dk2>
      <a:lt2>
        <a:srgbClr val="4CC4DD"/>
      </a:lt2>
      <a:accent1>
        <a:srgbClr val="63B0BD"/>
      </a:accent1>
      <a:accent2>
        <a:srgbClr val="78D849"/>
      </a:accent2>
      <a:accent3>
        <a:srgbClr val="E51B78"/>
      </a:accent3>
      <a:accent4>
        <a:srgbClr val="74777B"/>
      </a:accent4>
      <a:accent5>
        <a:srgbClr val="FD9F1A"/>
      </a:accent5>
      <a:accent6>
        <a:srgbClr val="F6EB61"/>
      </a:accent6>
      <a:hlink>
        <a:srgbClr val="63B0BD"/>
      </a:hlink>
      <a:folHlink>
        <a:srgbClr val="A2599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2022-03-09T14:46:59Z</dcterms:created>
  <dc:creator>Quentin DAMIENS</dc:creator>
</cp:coreProperties>
</file>